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795" r:id="rId2"/>
    <p:sldId id="480" r:id="rId3"/>
    <p:sldId id="917" r:id="rId4"/>
    <p:sldId id="916" r:id="rId5"/>
    <p:sldId id="918" r:id="rId6"/>
    <p:sldId id="681" r:id="rId7"/>
    <p:sldId id="565" r:id="rId8"/>
    <p:sldId id="682" r:id="rId9"/>
    <p:sldId id="885" r:id="rId10"/>
    <p:sldId id="754" r:id="rId11"/>
    <p:sldId id="831" r:id="rId12"/>
    <p:sldId id="893" r:id="rId13"/>
    <p:sldId id="790" r:id="rId14"/>
    <p:sldId id="922" r:id="rId15"/>
    <p:sldId id="811" r:id="rId16"/>
    <p:sldId id="919" r:id="rId17"/>
    <p:sldId id="920" r:id="rId18"/>
    <p:sldId id="921" r:id="rId19"/>
    <p:sldId id="925" r:id="rId20"/>
    <p:sldId id="923" r:id="rId21"/>
    <p:sldId id="927" r:id="rId22"/>
    <p:sldId id="929" r:id="rId23"/>
    <p:sldId id="332" r:id="rId24"/>
    <p:sldId id="928" r:id="rId25"/>
    <p:sldId id="334" r:id="rId26"/>
    <p:sldId id="33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CFE86-124C-40A2-ABAE-529302D336B4}">
          <p14:sldIdLst>
            <p14:sldId id="795"/>
          </p14:sldIdLst>
        </p14:section>
        <p14:section name="primera_parte" id="{4F22355B-6CE3-4FAD-A9F5-CD4127714571}">
          <p14:sldIdLst>
            <p14:sldId id="480"/>
            <p14:sldId id="917"/>
            <p14:sldId id="916"/>
            <p14:sldId id="918"/>
            <p14:sldId id="681"/>
            <p14:sldId id="565"/>
            <p14:sldId id="682"/>
            <p14:sldId id="885"/>
            <p14:sldId id="754"/>
            <p14:sldId id="831"/>
            <p14:sldId id="893"/>
            <p14:sldId id="790"/>
          </p14:sldIdLst>
        </p14:section>
        <p14:section name="segunda_parte" id="{05D408C1-27CC-44D0-9EEC-4C5F4AE199C9}">
          <p14:sldIdLst>
            <p14:sldId id="922"/>
            <p14:sldId id="811"/>
            <p14:sldId id="919"/>
            <p14:sldId id="920"/>
            <p14:sldId id="921"/>
          </p14:sldIdLst>
        </p14:section>
        <p14:section name="tercera_parte" id="{BA814129-C43D-4CAE-8820-25BD7FDF0275}">
          <p14:sldIdLst>
            <p14:sldId id="925"/>
            <p14:sldId id="923"/>
            <p14:sldId id="927"/>
            <p14:sldId id="929"/>
            <p14:sldId id="332"/>
            <p14:sldId id="928"/>
            <p14:sldId id="334"/>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A020F0"/>
    <a:srgbClr val="FF0000"/>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0EB781-0C18-46EE-B3F2-FEDB3A3A9C15}" v="516" dt="2025-05-21T03:12:49.1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3" autoAdjust="0"/>
    <p:restoredTop sz="90232" autoAdjust="0"/>
  </p:normalViewPr>
  <p:slideViewPr>
    <p:cSldViewPr snapToGrid="0">
      <p:cViewPr>
        <p:scale>
          <a:sx n="82" d="100"/>
          <a:sy n="82" d="100"/>
        </p:scale>
        <p:origin x="1061"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tiello de Obeso, Santiago" userId="b4fc0b8e-1f0e-417a-8aad-015961d2398a" providerId="ADAL" clId="{430EB781-0C18-46EE-B3F2-FEDB3A3A9C15}"/>
    <pc:docChg chg="undo custSel addSld delSld modSld sldOrd addSection delSection modSection">
      <pc:chgData name="Castiello de Obeso, Santiago" userId="b4fc0b8e-1f0e-417a-8aad-015961d2398a" providerId="ADAL" clId="{430EB781-0C18-46EE-B3F2-FEDB3A3A9C15}" dt="2025-05-21T03:12:49.112" v="1307" actId="20577"/>
      <pc:docMkLst>
        <pc:docMk/>
      </pc:docMkLst>
      <pc:sldChg chg="del">
        <pc:chgData name="Castiello de Obeso, Santiago" userId="b4fc0b8e-1f0e-417a-8aad-015961d2398a" providerId="ADAL" clId="{430EB781-0C18-46EE-B3F2-FEDB3A3A9C15}" dt="2025-05-20T23:56:04.649" v="113" actId="47"/>
        <pc:sldMkLst>
          <pc:docMk/>
          <pc:sldMk cId="2677297969" sldId="259"/>
        </pc:sldMkLst>
      </pc:sldChg>
      <pc:sldChg chg="del">
        <pc:chgData name="Castiello de Obeso, Santiago" userId="b4fc0b8e-1f0e-417a-8aad-015961d2398a" providerId="ADAL" clId="{430EB781-0C18-46EE-B3F2-FEDB3A3A9C15}" dt="2025-05-20T23:56:04.649" v="113" actId="47"/>
        <pc:sldMkLst>
          <pc:docMk/>
          <pc:sldMk cId="2123906645" sldId="260"/>
        </pc:sldMkLst>
      </pc:sldChg>
      <pc:sldChg chg="del">
        <pc:chgData name="Castiello de Obeso, Santiago" userId="b4fc0b8e-1f0e-417a-8aad-015961d2398a" providerId="ADAL" clId="{430EB781-0C18-46EE-B3F2-FEDB3A3A9C15}" dt="2025-05-20T23:56:04.649" v="113" actId="47"/>
        <pc:sldMkLst>
          <pc:docMk/>
          <pc:sldMk cId="1688489240" sldId="262"/>
        </pc:sldMkLst>
      </pc:sldChg>
      <pc:sldChg chg="del">
        <pc:chgData name="Castiello de Obeso, Santiago" userId="b4fc0b8e-1f0e-417a-8aad-015961d2398a" providerId="ADAL" clId="{430EB781-0C18-46EE-B3F2-FEDB3A3A9C15}" dt="2025-05-20T23:56:04.649" v="113" actId="47"/>
        <pc:sldMkLst>
          <pc:docMk/>
          <pc:sldMk cId="3198612776" sldId="264"/>
        </pc:sldMkLst>
      </pc:sldChg>
      <pc:sldChg chg="del">
        <pc:chgData name="Castiello de Obeso, Santiago" userId="b4fc0b8e-1f0e-417a-8aad-015961d2398a" providerId="ADAL" clId="{430EB781-0C18-46EE-B3F2-FEDB3A3A9C15}" dt="2025-05-20T23:56:04.649" v="113" actId="47"/>
        <pc:sldMkLst>
          <pc:docMk/>
          <pc:sldMk cId="21295649" sldId="265"/>
        </pc:sldMkLst>
      </pc:sldChg>
      <pc:sldChg chg="del">
        <pc:chgData name="Castiello de Obeso, Santiago" userId="b4fc0b8e-1f0e-417a-8aad-015961d2398a" providerId="ADAL" clId="{430EB781-0C18-46EE-B3F2-FEDB3A3A9C15}" dt="2025-05-20T23:56:04.649" v="113" actId="47"/>
        <pc:sldMkLst>
          <pc:docMk/>
          <pc:sldMk cId="1996487588" sldId="266"/>
        </pc:sldMkLst>
      </pc:sldChg>
      <pc:sldChg chg="del">
        <pc:chgData name="Castiello de Obeso, Santiago" userId="b4fc0b8e-1f0e-417a-8aad-015961d2398a" providerId="ADAL" clId="{430EB781-0C18-46EE-B3F2-FEDB3A3A9C15}" dt="2025-05-20T23:56:04.649" v="113" actId="47"/>
        <pc:sldMkLst>
          <pc:docMk/>
          <pc:sldMk cId="2380828918" sldId="269"/>
        </pc:sldMkLst>
      </pc:sldChg>
      <pc:sldChg chg="del">
        <pc:chgData name="Castiello de Obeso, Santiago" userId="b4fc0b8e-1f0e-417a-8aad-015961d2398a" providerId="ADAL" clId="{430EB781-0C18-46EE-B3F2-FEDB3A3A9C15}" dt="2025-05-20T23:56:04.649" v="113" actId="47"/>
        <pc:sldMkLst>
          <pc:docMk/>
          <pc:sldMk cId="3794728492" sldId="270"/>
        </pc:sldMkLst>
      </pc:sldChg>
      <pc:sldChg chg="del">
        <pc:chgData name="Castiello de Obeso, Santiago" userId="b4fc0b8e-1f0e-417a-8aad-015961d2398a" providerId="ADAL" clId="{430EB781-0C18-46EE-B3F2-FEDB3A3A9C15}" dt="2025-05-20T23:56:04.649" v="113" actId="47"/>
        <pc:sldMkLst>
          <pc:docMk/>
          <pc:sldMk cId="2930311506" sldId="272"/>
        </pc:sldMkLst>
      </pc:sldChg>
      <pc:sldChg chg="del">
        <pc:chgData name="Castiello de Obeso, Santiago" userId="b4fc0b8e-1f0e-417a-8aad-015961d2398a" providerId="ADAL" clId="{430EB781-0C18-46EE-B3F2-FEDB3A3A9C15}" dt="2025-05-20T23:56:04.649" v="113" actId="47"/>
        <pc:sldMkLst>
          <pc:docMk/>
          <pc:sldMk cId="717215451" sldId="273"/>
        </pc:sldMkLst>
      </pc:sldChg>
      <pc:sldChg chg="del">
        <pc:chgData name="Castiello de Obeso, Santiago" userId="b4fc0b8e-1f0e-417a-8aad-015961d2398a" providerId="ADAL" clId="{430EB781-0C18-46EE-B3F2-FEDB3A3A9C15}" dt="2025-05-20T23:56:04.649" v="113" actId="47"/>
        <pc:sldMkLst>
          <pc:docMk/>
          <pc:sldMk cId="4174562817" sldId="299"/>
        </pc:sldMkLst>
      </pc:sldChg>
      <pc:sldChg chg="del">
        <pc:chgData name="Castiello de Obeso, Santiago" userId="b4fc0b8e-1f0e-417a-8aad-015961d2398a" providerId="ADAL" clId="{430EB781-0C18-46EE-B3F2-FEDB3A3A9C15}" dt="2025-05-20T23:56:04.649" v="113" actId="47"/>
        <pc:sldMkLst>
          <pc:docMk/>
          <pc:sldMk cId="3968899107" sldId="308"/>
        </pc:sldMkLst>
      </pc:sldChg>
      <pc:sldChg chg="addSp delSp modSp add del mod">
        <pc:chgData name="Castiello de Obeso, Santiago" userId="b4fc0b8e-1f0e-417a-8aad-015961d2398a" providerId="ADAL" clId="{430EB781-0C18-46EE-B3F2-FEDB3A3A9C15}" dt="2025-05-21T02:58:33.250" v="1228" actId="2711"/>
        <pc:sldMkLst>
          <pc:docMk/>
          <pc:sldMk cId="1745538525" sldId="332"/>
        </pc:sldMkLst>
        <pc:spChg chg="add del mod">
          <ac:chgData name="Castiello de Obeso, Santiago" userId="b4fc0b8e-1f0e-417a-8aad-015961d2398a" providerId="ADAL" clId="{430EB781-0C18-46EE-B3F2-FEDB3A3A9C15}" dt="2025-05-21T02:58:33.250" v="1228" actId="2711"/>
          <ac:spMkLst>
            <pc:docMk/>
            <pc:sldMk cId="1745538525" sldId="332"/>
            <ac:spMk id="10" creationId="{00000000-0000-0000-0000-000000000000}"/>
          </ac:spMkLst>
        </pc:spChg>
      </pc:sldChg>
      <pc:sldChg chg="add del">
        <pc:chgData name="Castiello de Obeso, Santiago" userId="b4fc0b8e-1f0e-417a-8aad-015961d2398a" providerId="ADAL" clId="{430EB781-0C18-46EE-B3F2-FEDB3A3A9C15}" dt="2025-05-21T02:57:42.749" v="1215" actId="47"/>
        <pc:sldMkLst>
          <pc:docMk/>
          <pc:sldMk cId="3322593039" sldId="334"/>
        </pc:sldMkLst>
      </pc:sldChg>
      <pc:sldChg chg="modSp add del">
        <pc:chgData name="Castiello de Obeso, Santiago" userId="b4fc0b8e-1f0e-417a-8aad-015961d2398a" providerId="ADAL" clId="{430EB781-0C18-46EE-B3F2-FEDB3A3A9C15}" dt="2025-05-21T02:58:42.062" v="1229" actId="2711"/>
        <pc:sldMkLst>
          <pc:docMk/>
          <pc:sldMk cId="3006566220" sldId="335"/>
        </pc:sldMkLst>
        <pc:spChg chg="mod">
          <ac:chgData name="Castiello de Obeso, Santiago" userId="b4fc0b8e-1f0e-417a-8aad-015961d2398a" providerId="ADAL" clId="{430EB781-0C18-46EE-B3F2-FEDB3A3A9C15}" dt="2025-05-21T02:58:42.062" v="1229" actId="2711"/>
          <ac:spMkLst>
            <pc:docMk/>
            <pc:sldMk cId="3006566220" sldId="335"/>
            <ac:spMk id="4" creationId="{00000000-0000-0000-0000-000000000000}"/>
          </ac:spMkLst>
        </pc:spChg>
        <pc:spChg chg="mod">
          <ac:chgData name="Castiello de Obeso, Santiago" userId="b4fc0b8e-1f0e-417a-8aad-015961d2398a" providerId="ADAL" clId="{430EB781-0C18-46EE-B3F2-FEDB3A3A9C15}" dt="2025-05-21T02:58:42.062" v="1229" actId="2711"/>
          <ac:spMkLst>
            <pc:docMk/>
            <pc:sldMk cId="3006566220" sldId="335"/>
            <ac:spMk id="5" creationId="{00000000-0000-0000-0000-000000000000}"/>
          </ac:spMkLst>
        </pc:spChg>
      </pc:sldChg>
      <pc:sldChg chg="add del">
        <pc:chgData name="Castiello de Obeso, Santiago" userId="b4fc0b8e-1f0e-417a-8aad-015961d2398a" providerId="ADAL" clId="{430EB781-0C18-46EE-B3F2-FEDB3A3A9C15}" dt="2025-05-21T02:57:56.893" v="1216" actId="47"/>
        <pc:sldMkLst>
          <pc:docMk/>
          <pc:sldMk cId="1087733088" sldId="336"/>
        </pc:sldMkLst>
      </pc:sldChg>
      <pc:sldChg chg="add del">
        <pc:chgData name="Castiello de Obeso, Santiago" userId="b4fc0b8e-1f0e-417a-8aad-015961d2398a" providerId="ADAL" clId="{430EB781-0C18-46EE-B3F2-FEDB3A3A9C15}" dt="2025-05-21T02:57:56.893" v="1216" actId="47"/>
        <pc:sldMkLst>
          <pc:docMk/>
          <pc:sldMk cId="3465987849" sldId="337"/>
        </pc:sldMkLst>
      </pc:sldChg>
      <pc:sldChg chg="del">
        <pc:chgData name="Castiello de Obeso, Santiago" userId="b4fc0b8e-1f0e-417a-8aad-015961d2398a" providerId="ADAL" clId="{430EB781-0C18-46EE-B3F2-FEDB3A3A9C15}" dt="2025-05-20T23:56:04.649" v="113" actId="47"/>
        <pc:sldMkLst>
          <pc:docMk/>
          <pc:sldMk cId="1551547753" sldId="371"/>
        </pc:sldMkLst>
      </pc:sldChg>
      <pc:sldChg chg="del">
        <pc:chgData name="Castiello de Obeso, Santiago" userId="b4fc0b8e-1f0e-417a-8aad-015961d2398a" providerId="ADAL" clId="{430EB781-0C18-46EE-B3F2-FEDB3A3A9C15}" dt="2025-05-20T23:56:04.649" v="113" actId="47"/>
        <pc:sldMkLst>
          <pc:docMk/>
          <pc:sldMk cId="1241539705" sldId="375"/>
        </pc:sldMkLst>
      </pc:sldChg>
      <pc:sldChg chg="del">
        <pc:chgData name="Castiello de Obeso, Santiago" userId="b4fc0b8e-1f0e-417a-8aad-015961d2398a" providerId="ADAL" clId="{430EB781-0C18-46EE-B3F2-FEDB3A3A9C15}" dt="2025-05-20T23:56:04.649" v="113" actId="47"/>
        <pc:sldMkLst>
          <pc:docMk/>
          <pc:sldMk cId="2378645729" sldId="376"/>
        </pc:sldMkLst>
      </pc:sldChg>
      <pc:sldChg chg="del">
        <pc:chgData name="Castiello de Obeso, Santiago" userId="b4fc0b8e-1f0e-417a-8aad-015961d2398a" providerId="ADAL" clId="{430EB781-0C18-46EE-B3F2-FEDB3A3A9C15}" dt="2025-05-20T23:56:04.649" v="113" actId="47"/>
        <pc:sldMkLst>
          <pc:docMk/>
          <pc:sldMk cId="2485967869" sldId="379"/>
        </pc:sldMkLst>
      </pc:sldChg>
      <pc:sldChg chg="del">
        <pc:chgData name="Castiello de Obeso, Santiago" userId="b4fc0b8e-1f0e-417a-8aad-015961d2398a" providerId="ADAL" clId="{430EB781-0C18-46EE-B3F2-FEDB3A3A9C15}" dt="2025-05-20T23:56:04.649" v="113" actId="47"/>
        <pc:sldMkLst>
          <pc:docMk/>
          <pc:sldMk cId="298866825" sldId="380"/>
        </pc:sldMkLst>
      </pc:sldChg>
      <pc:sldChg chg="addSp delSp modSp mod">
        <pc:chgData name="Castiello de Obeso, Santiago" userId="b4fc0b8e-1f0e-417a-8aad-015961d2398a" providerId="ADAL" clId="{430EB781-0C18-46EE-B3F2-FEDB3A3A9C15}" dt="2025-05-21T00:23:11.363" v="438" actId="20577"/>
        <pc:sldMkLst>
          <pc:docMk/>
          <pc:sldMk cId="2635511020" sldId="480"/>
        </pc:sldMkLst>
        <pc:spChg chg="mod">
          <ac:chgData name="Castiello de Obeso, Santiago" userId="b4fc0b8e-1f0e-417a-8aad-015961d2398a" providerId="ADAL" clId="{430EB781-0C18-46EE-B3F2-FEDB3A3A9C15}" dt="2025-05-21T00:23:11.363" v="438" actId="20577"/>
          <ac:spMkLst>
            <pc:docMk/>
            <pc:sldMk cId="2635511020" sldId="480"/>
            <ac:spMk id="6" creationId="{276EA271-598E-850D-81C9-C79C4C0519D2}"/>
          </ac:spMkLst>
        </pc:spChg>
        <pc:picChg chg="add mod">
          <ac:chgData name="Castiello de Obeso, Santiago" userId="b4fc0b8e-1f0e-417a-8aad-015961d2398a" providerId="ADAL" clId="{430EB781-0C18-46EE-B3F2-FEDB3A3A9C15}" dt="2025-05-20T23:53:14.130" v="85"/>
          <ac:picMkLst>
            <pc:docMk/>
            <pc:sldMk cId="2635511020" sldId="480"/>
            <ac:picMk id="2" creationId="{F8A1B2AD-CAA9-6DB1-5C32-D0624D8A9361}"/>
          </ac:picMkLst>
        </pc:picChg>
        <pc:picChg chg="del">
          <ac:chgData name="Castiello de Obeso, Santiago" userId="b4fc0b8e-1f0e-417a-8aad-015961d2398a" providerId="ADAL" clId="{430EB781-0C18-46EE-B3F2-FEDB3A3A9C15}" dt="2025-05-20T23:53:10.498" v="84" actId="478"/>
          <ac:picMkLst>
            <pc:docMk/>
            <pc:sldMk cId="2635511020" sldId="480"/>
            <ac:picMk id="5" creationId="{E39FDC60-76C1-09FE-E583-2280443F0CAC}"/>
          </ac:picMkLst>
        </pc:picChg>
      </pc:sldChg>
      <pc:sldChg chg="modSp mod">
        <pc:chgData name="Castiello de Obeso, Santiago" userId="b4fc0b8e-1f0e-417a-8aad-015961d2398a" providerId="ADAL" clId="{430EB781-0C18-46EE-B3F2-FEDB3A3A9C15}" dt="2025-05-21T00:18:07.629" v="337" actId="1076"/>
        <pc:sldMkLst>
          <pc:docMk/>
          <pc:sldMk cId="779527244" sldId="565"/>
        </pc:sldMkLst>
        <pc:spChg chg="mod">
          <ac:chgData name="Castiello de Obeso, Santiago" userId="b4fc0b8e-1f0e-417a-8aad-015961d2398a" providerId="ADAL" clId="{430EB781-0C18-46EE-B3F2-FEDB3A3A9C15}" dt="2025-05-21T00:18:07.629" v="337" actId="1076"/>
          <ac:spMkLst>
            <pc:docMk/>
            <pc:sldMk cId="779527244" sldId="565"/>
            <ac:spMk id="3" creationId="{60A5C8A5-9A98-4D04-BA2D-FED1822E0932}"/>
          </ac:spMkLst>
        </pc:spChg>
      </pc:sldChg>
      <pc:sldChg chg="del">
        <pc:chgData name="Castiello de Obeso, Santiago" userId="b4fc0b8e-1f0e-417a-8aad-015961d2398a" providerId="ADAL" clId="{430EB781-0C18-46EE-B3F2-FEDB3A3A9C15}" dt="2025-05-20T23:56:04.649" v="113" actId="47"/>
        <pc:sldMkLst>
          <pc:docMk/>
          <pc:sldMk cId="1355315293" sldId="618"/>
        </pc:sldMkLst>
      </pc:sldChg>
      <pc:sldChg chg="del">
        <pc:chgData name="Castiello de Obeso, Santiago" userId="b4fc0b8e-1f0e-417a-8aad-015961d2398a" providerId="ADAL" clId="{430EB781-0C18-46EE-B3F2-FEDB3A3A9C15}" dt="2025-05-20T23:56:04.649" v="113" actId="47"/>
        <pc:sldMkLst>
          <pc:docMk/>
          <pc:sldMk cId="4048485350" sldId="793"/>
        </pc:sldMkLst>
      </pc:sldChg>
      <pc:sldChg chg="delSp modSp mod">
        <pc:chgData name="Castiello de Obeso, Santiago" userId="b4fc0b8e-1f0e-417a-8aad-015961d2398a" providerId="ADAL" clId="{430EB781-0C18-46EE-B3F2-FEDB3A3A9C15}" dt="2025-05-20T23:52:45.748" v="78" actId="20577"/>
        <pc:sldMkLst>
          <pc:docMk/>
          <pc:sldMk cId="2331874728" sldId="795"/>
        </pc:sldMkLst>
        <pc:spChg chg="mod">
          <ac:chgData name="Castiello de Obeso, Santiago" userId="b4fc0b8e-1f0e-417a-8aad-015961d2398a" providerId="ADAL" clId="{430EB781-0C18-46EE-B3F2-FEDB3A3A9C15}" dt="2025-05-20T23:52:45.748" v="78" actId="20577"/>
          <ac:spMkLst>
            <pc:docMk/>
            <pc:sldMk cId="2331874728" sldId="795"/>
            <ac:spMk id="12" creationId="{E0C44506-7201-482D-BB95-BE7A231A3FB2}"/>
          </ac:spMkLst>
        </pc:spChg>
        <pc:picChg chg="del">
          <ac:chgData name="Castiello de Obeso, Santiago" userId="b4fc0b8e-1f0e-417a-8aad-015961d2398a" providerId="ADAL" clId="{430EB781-0C18-46EE-B3F2-FEDB3A3A9C15}" dt="2025-05-20T23:51:32.208" v="3" actId="478"/>
          <ac:picMkLst>
            <pc:docMk/>
            <pc:sldMk cId="2331874728" sldId="795"/>
            <ac:picMk id="3" creationId="{3356DB58-3D9C-9D3D-A6F8-9929F34FAE16}"/>
          </ac:picMkLst>
        </pc:picChg>
        <pc:picChg chg="mod">
          <ac:chgData name="Castiello de Obeso, Santiago" userId="b4fc0b8e-1f0e-417a-8aad-015961d2398a" providerId="ADAL" clId="{430EB781-0C18-46EE-B3F2-FEDB3A3A9C15}" dt="2025-05-20T23:51:33.900" v="4" actId="1076"/>
          <ac:picMkLst>
            <pc:docMk/>
            <pc:sldMk cId="2331874728" sldId="795"/>
            <ac:picMk id="8" creationId="{46A56C75-5A94-D702-90A2-D47E6BFC875C}"/>
          </ac:picMkLst>
        </pc:picChg>
        <pc:picChg chg="del">
          <ac:chgData name="Castiello de Obeso, Santiago" userId="b4fc0b8e-1f0e-417a-8aad-015961d2398a" providerId="ADAL" clId="{430EB781-0C18-46EE-B3F2-FEDB3A3A9C15}" dt="2025-05-20T23:51:29.490" v="2" actId="478"/>
          <ac:picMkLst>
            <pc:docMk/>
            <pc:sldMk cId="2331874728" sldId="795"/>
            <ac:picMk id="9" creationId="{F2DD772D-76D6-47A3-AD93-645957226472}"/>
          </ac:picMkLst>
        </pc:picChg>
      </pc:sldChg>
      <pc:sldChg chg="del">
        <pc:chgData name="Castiello de Obeso, Santiago" userId="b4fc0b8e-1f0e-417a-8aad-015961d2398a" providerId="ADAL" clId="{430EB781-0C18-46EE-B3F2-FEDB3A3A9C15}" dt="2025-05-21T00:19:34.973" v="362" actId="47"/>
        <pc:sldMkLst>
          <pc:docMk/>
          <pc:sldMk cId="2253148297" sldId="796"/>
        </pc:sldMkLst>
      </pc:sldChg>
      <pc:sldChg chg="del">
        <pc:chgData name="Castiello de Obeso, Santiago" userId="b4fc0b8e-1f0e-417a-8aad-015961d2398a" providerId="ADAL" clId="{430EB781-0C18-46EE-B3F2-FEDB3A3A9C15}" dt="2025-05-20T23:56:04.649" v="113" actId="47"/>
        <pc:sldMkLst>
          <pc:docMk/>
          <pc:sldMk cId="323600441" sldId="805"/>
        </pc:sldMkLst>
      </pc:sldChg>
      <pc:sldChg chg="ord">
        <pc:chgData name="Castiello de Obeso, Santiago" userId="b4fc0b8e-1f0e-417a-8aad-015961d2398a" providerId="ADAL" clId="{430EB781-0C18-46EE-B3F2-FEDB3A3A9C15}" dt="2025-05-21T00:23:24.495" v="440"/>
        <pc:sldMkLst>
          <pc:docMk/>
          <pc:sldMk cId="2913002302" sldId="811"/>
        </pc:sldMkLst>
      </pc:sldChg>
      <pc:sldChg chg="del">
        <pc:chgData name="Castiello de Obeso, Santiago" userId="b4fc0b8e-1f0e-417a-8aad-015961d2398a" providerId="ADAL" clId="{430EB781-0C18-46EE-B3F2-FEDB3A3A9C15}" dt="2025-05-20T23:56:04.649" v="113" actId="47"/>
        <pc:sldMkLst>
          <pc:docMk/>
          <pc:sldMk cId="2530886599" sldId="815"/>
        </pc:sldMkLst>
      </pc:sldChg>
      <pc:sldChg chg="del">
        <pc:chgData name="Castiello de Obeso, Santiago" userId="b4fc0b8e-1f0e-417a-8aad-015961d2398a" providerId="ADAL" clId="{430EB781-0C18-46EE-B3F2-FEDB3A3A9C15}" dt="2025-05-20T23:56:04.649" v="113" actId="47"/>
        <pc:sldMkLst>
          <pc:docMk/>
          <pc:sldMk cId="3693392271" sldId="816"/>
        </pc:sldMkLst>
      </pc:sldChg>
      <pc:sldChg chg="del">
        <pc:chgData name="Castiello de Obeso, Santiago" userId="b4fc0b8e-1f0e-417a-8aad-015961d2398a" providerId="ADAL" clId="{430EB781-0C18-46EE-B3F2-FEDB3A3A9C15}" dt="2025-05-20T23:56:04.649" v="113" actId="47"/>
        <pc:sldMkLst>
          <pc:docMk/>
          <pc:sldMk cId="3581282464" sldId="817"/>
        </pc:sldMkLst>
      </pc:sldChg>
      <pc:sldChg chg="del">
        <pc:chgData name="Castiello de Obeso, Santiago" userId="b4fc0b8e-1f0e-417a-8aad-015961d2398a" providerId="ADAL" clId="{430EB781-0C18-46EE-B3F2-FEDB3A3A9C15}" dt="2025-05-20T23:56:04.649" v="113" actId="47"/>
        <pc:sldMkLst>
          <pc:docMk/>
          <pc:sldMk cId="186086725" sldId="830"/>
        </pc:sldMkLst>
      </pc:sldChg>
      <pc:sldChg chg="del">
        <pc:chgData name="Castiello de Obeso, Santiago" userId="b4fc0b8e-1f0e-417a-8aad-015961d2398a" providerId="ADAL" clId="{430EB781-0C18-46EE-B3F2-FEDB3A3A9C15}" dt="2025-05-20T23:56:04.649" v="113" actId="47"/>
        <pc:sldMkLst>
          <pc:docMk/>
          <pc:sldMk cId="3418796261" sldId="852"/>
        </pc:sldMkLst>
      </pc:sldChg>
      <pc:sldChg chg="del">
        <pc:chgData name="Castiello de Obeso, Santiago" userId="b4fc0b8e-1f0e-417a-8aad-015961d2398a" providerId="ADAL" clId="{430EB781-0C18-46EE-B3F2-FEDB3A3A9C15}" dt="2025-05-20T23:56:04.649" v="113" actId="47"/>
        <pc:sldMkLst>
          <pc:docMk/>
          <pc:sldMk cId="208029457" sldId="884"/>
        </pc:sldMkLst>
      </pc:sldChg>
      <pc:sldChg chg="del">
        <pc:chgData name="Castiello de Obeso, Santiago" userId="b4fc0b8e-1f0e-417a-8aad-015961d2398a" providerId="ADAL" clId="{430EB781-0C18-46EE-B3F2-FEDB3A3A9C15}" dt="2025-05-20T23:53:34.042" v="97" actId="47"/>
        <pc:sldMkLst>
          <pc:docMk/>
          <pc:sldMk cId="736486663" sldId="891"/>
        </pc:sldMkLst>
      </pc:sldChg>
      <pc:sldChg chg="del">
        <pc:chgData name="Castiello de Obeso, Santiago" userId="b4fc0b8e-1f0e-417a-8aad-015961d2398a" providerId="ADAL" clId="{430EB781-0C18-46EE-B3F2-FEDB3A3A9C15}" dt="2025-05-21T00:19:34.973" v="362" actId="47"/>
        <pc:sldMkLst>
          <pc:docMk/>
          <pc:sldMk cId="453938124" sldId="894"/>
        </pc:sldMkLst>
      </pc:sldChg>
      <pc:sldChg chg="del">
        <pc:chgData name="Castiello de Obeso, Santiago" userId="b4fc0b8e-1f0e-417a-8aad-015961d2398a" providerId="ADAL" clId="{430EB781-0C18-46EE-B3F2-FEDB3A3A9C15}" dt="2025-05-21T00:19:34.973" v="362" actId="47"/>
        <pc:sldMkLst>
          <pc:docMk/>
          <pc:sldMk cId="1169509444" sldId="895"/>
        </pc:sldMkLst>
      </pc:sldChg>
      <pc:sldChg chg="del">
        <pc:chgData name="Castiello de Obeso, Santiago" userId="b4fc0b8e-1f0e-417a-8aad-015961d2398a" providerId="ADAL" clId="{430EB781-0C18-46EE-B3F2-FEDB3A3A9C15}" dt="2025-05-20T23:56:04.649" v="113" actId="47"/>
        <pc:sldMkLst>
          <pc:docMk/>
          <pc:sldMk cId="2945888965" sldId="897"/>
        </pc:sldMkLst>
      </pc:sldChg>
      <pc:sldChg chg="addSp delSp del mod">
        <pc:chgData name="Castiello de Obeso, Santiago" userId="b4fc0b8e-1f0e-417a-8aad-015961d2398a" providerId="ADAL" clId="{430EB781-0C18-46EE-B3F2-FEDB3A3A9C15}" dt="2025-05-20T23:59:26.379" v="179" actId="47"/>
        <pc:sldMkLst>
          <pc:docMk/>
          <pc:sldMk cId="3278000426" sldId="899"/>
        </pc:sldMkLst>
        <pc:picChg chg="add del">
          <ac:chgData name="Castiello de Obeso, Santiago" userId="b4fc0b8e-1f0e-417a-8aad-015961d2398a" providerId="ADAL" clId="{430EB781-0C18-46EE-B3F2-FEDB3A3A9C15}" dt="2025-05-20T23:57:48.109" v="118" actId="21"/>
          <ac:picMkLst>
            <pc:docMk/>
            <pc:sldMk cId="3278000426" sldId="899"/>
            <ac:picMk id="4" creationId="{68EE5ADD-8F1F-E70D-E2F5-F911D4143B4F}"/>
          </ac:picMkLst>
        </pc:picChg>
      </pc:sldChg>
      <pc:sldChg chg="del">
        <pc:chgData name="Castiello de Obeso, Santiago" userId="b4fc0b8e-1f0e-417a-8aad-015961d2398a" providerId="ADAL" clId="{430EB781-0C18-46EE-B3F2-FEDB3A3A9C15}" dt="2025-05-20T23:56:04.649" v="113" actId="47"/>
        <pc:sldMkLst>
          <pc:docMk/>
          <pc:sldMk cId="1175424865" sldId="900"/>
        </pc:sldMkLst>
      </pc:sldChg>
      <pc:sldChg chg="del">
        <pc:chgData name="Castiello de Obeso, Santiago" userId="b4fc0b8e-1f0e-417a-8aad-015961d2398a" providerId="ADAL" clId="{430EB781-0C18-46EE-B3F2-FEDB3A3A9C15}" dt="2025-05-20T23:56:04.649" v="113" actId="47"/>
        <pc:sldMkLst>
          <pc:docMk/>
          <pc:sldMk cId="3131549471" sldId="901"/>
        </pc:sldMkLst>
      </pc:sldChg>
      <pc:sldChg chg="del">
        <pc:chgData name="Castiello de Obeso, Santiago" userId="b4fc0b8e-1f0e-417a-8aad-015961d2398a" providerId="ADAL" clId="{430EB781-0C18-46EE-B3F2-FEDB3A3A9C15}" dt="2025-05-20T23:56:04.649" v="113" actId="47"/>
        <pc:sldMkLst>
          <pc:docMk/>
          <pc:sldMk cId="1474824883" sldId="903"/>
        </pc:sldMkLst>
      </pc:sldChg>
      <pc:sldChg chg="del">
        <pc:chgData name="Castiello de Obeso, Santiago" userId="b4fc0b8e-1f0e-417a-8aad-015961d2398a" providerId="ADAL" clId="{430EB781-0C18-46EE-B3F2-FEDB3A3A9C15}" dt="2025-05-20T23:56:04.649" v="113" actId="47"/>
        <pc:sldMkLst>
          <pc:docMk/>
          <pc:sldMk cId="311539696" sldId="904"/>
        </pc:sldMkLst>
      </pc:sldChg>
      <pc:sldChg chg="del">
        <pc:chgData name="Castiello de Obeso, Santiago" userId="b4fc0b8e-1f0e-417a-8aad-015961d2398a" providerId="ADAL" clId="{430EB781-0C18-46EE-B3F2-FEDB3A3A9C15}" dt="2025-05-20T23:56:04.649" v="113" actId="47"/>
        <pc:sldMkLst>
          <pc:docMk/>
          <pc:sldMk cId="2789929839" sldId="905"/>
        </pc:sldMkLst>
      </pc:sldChg>
      <pc:sldChg chg="del">
        <pc:chgData name="Castiello de Obeso, Santiago" userId="b4fc0b8e-1f0e-417a-8aad-015961d2398a" providerId="ADAL" clId="{430EB781-0C18-46EE-B3F2-FEDB3A3A9C15}" dt="2025-05-20T23:56:04.649" v="113" actId="47"/>
        <pc:sldMkLst>
          <pc:docMk/>
          <pc:sldMk cId="2096676176" sldId="906"/>
        </pc:sldMkLst>
      </pc:sldChg>
      <pc:sldChg chg="del">
        <pc:chgData name="Castiello de Obeso, Santiago" userId="b4fc0b8e-1f0e-417a-8aad-015961d2398a" providerId="ADAL" clId="{430EB781-0C18-46EE-B3F2-FEDB3A3A9C15}" dt="2025-05-20T23:56:04.649" v="113" actId="47"/>
        <pc:sldMkLst>
          <pc:docMk/>
          <pc:sldMk cId="170672308" sldId="907"/>
        </pc:sldMkLst>
      </pc:sldChg>
      <pc:sldChg chg="del">
        <pc:chgData name="Castiello de Obeso, Santiago" userId="b4fc0b8e-1f0e-417a-8aad-015961d2398a" providerId="ADAL" clId="{430EB781-0C18-46EE-B3F2-FEDB3A3A9C15}" dt="2025-05-20T23:56:04.649" v="113" actId="47"/>
        <pc:sldMkLst>
          <pc:docMk/>
          <pc:sldMk cId="1226088591" sldId="908"/>
        </pc:sldMkLst>
      </pc:sldChg>
      <pc:sldChg chg="del">
        <pc:chgData name="Castiello de Obeso, Santiago" userId="b4fc0b8e-1f0e-417a-8aad-015961d2398a" providerId="ADAL" clId="{430EB781-0C18-46EE-B3F2-FEDB3A3A9C15}" dt="2025-05-20T23:56:04.649" v="113" actId="47"/>
        <pc:sldMkLst>
          <pc:docMk/>
          <pc:sldMk cId="2758091104" sldId="909"/>
        </pc:sldMkLst>
      </pc:sldChg>
      <pc:sldChg chg="del">
        <pc:chgData name="Castiello de Obeso, Santiago" userId="b4fc0b8e-1f0e-417a-8aad-015961d2398a" providerId="ADAL" clId="{430EB781-0C18-46EE-B3F2-FEDB3A3A9C15}" dt="2025-05-20T23:56:04.649" v="113" actId="47"/>
        <pc:sldMkLst>
          <pc:docMk/>
          <pc:sldMk cId="3879373429" sldId="910"/>
        </pc:sldMkLst>
      </pc:sldChg>
      <pc:sldChg chg="del">
        <pc:chgData name="Castiello de Obeso, Santiago" userId="b4fc0b8e-1f0e-417a-8aad-015961d2398a" providerId="ADAL" clId="{430EB781-0C18-46EE-B3F2-FEDB3A3A9C15}" dt="2025-05-20T23:56:04.649" v="113" actId="47"/>
        <pc:sldMkLst>
          <pc:docMk/>
          <pc:sldMk cId="2314038159" sldId="911"/>
        </pc:sldMkLst>
      </pc:sldChg>
      <pc:sldChg chg="del">
        <pc:chgData name="Castiello de Obeso, Santiago" userId="b4fc0b8e-1f0e-417a-8aad-015961d2398a" providerId="ADAL" clId="{430EB781-0C18-46EE-B3F2-FEDB3A3A9C15}" dt="2025-05-20T23:56:04.649" v="113" actId="47"/>
        <pc:sldMkLst>
          <pc:docMk/>
          <pc:sldMk cId="678878011" sldId="912"/>
        </pc:sldMkLst>
      </pc:sldChg>
      <pc:sldChg chg="del">
        <pc:chgData name="Castiello de Obeso, Santiago" userId="b4fc0b8e-1f0e-417a-8aad-015961d2398a" providerId="ADAL" clId="{430EB781-0C18-46EE-B3F2-FEDB3A3A9C15}" dt="2025-05-20T23:56:04.649" v="113" actId="47"/>
        <pc:sldMkLst>
          <pc:docMk/>
          <pc:sldMk cId="14140625" sldId="913"/>
        </pc:sldMkLst>
      </pc:sldChg>
      <pc:sldChg chg="modSp mod">
        <pc:chgData name="Castiello de Obeso, Santiago" userId="b4fc0b8e-1f0e-417a-8aad-015961d2398a" providerId="ADAL" clId="{430EB781-0C18-46EE-B3F2-FEDB3A3A9C15}" dt="2025-05-20T23:53:50.780" v="108" actId="20577"/>
        <pc:sldMkLst>
          <pc:docMk/>
          <pc:sldMk cId="2684279211" sldId="916"/>
        </pc:sldMkLst>
        <pc:spChg chg="mod">
          <ac:chgData name="Castiello de Obeso, Santiago" userId="b4fc0b8e-1f0e-417a-8aad-015961d2398a" providerId="ADAL" clId="{430EB781-0C18-46EE-B3F2-FEDB3A3A9C15}" dt="2025-05-20T23:53:50.780" v="108" actId="20577"/>
          <ac:spMkLst>
            <pc:docMk/>
            <pc:sldMk cId="2684279211" sldId="916"/>
            <ac:spMk id="16" creationId="{38214172-427A-0038-8A24-DC4FFEF2731B}"/>
          </ac:spMkLst>
        </pc:spChg>
      </pc:sldChg>
      <pc:sldChg chg="addSp delSp modSp mod">
        <pc:chgData name="Castiello de Obeso, Santiago" userId="b4fc0b8e-1f0e-417a-8aad-015961d2398a" providerId="ADAL" clId="{430EB781-0C18-46EE-B3F2-FEDB3A3A9C15}" dt="2025-05-20T23:54:03.886" v="110"/>
        <pc:sldMkLst>
          <pc:docMk/>
          <pc:sldMk cId="180077621" sldId="917"/>
        </pc:sldMkLst>
        <pc:spChg chg="add mod">
          <ac:chgData name="Castiello de Obeso, Santiago" userId="b4fc0b8e-1f0e-417a-8aad-015961d2398a" providerId="ADAL" clId="{430EB781-0C18-46EE-B3F2-FEDB3A3A9C15}" dt="2025-05-20T23:54:03.886" v="110"/>
          <ac:spMkLst>
            <pc:docMk/>
            <pc:sldMk cId="180077621" sldId="917"/>
            <ac:spMk id="7" creationId="{97EDC8A4-B020-1CE5-EF37-3B01D9CAD49C}"/>
          </ac:spMkLst>
        </pc:spChg>
        <pc:spChg chg="del">
          <ac:chgData name="Castiello de Obeso, Santiago" userId="b4fc0b8e-1f0e-417a-8aad-015961d2398a" providerId="ADAL" clId="{430EB781-0C18-46EE-B3F2-FEDB3A3A9C15}" dt="2025-05-20T23:54:03.588" v="109" actId="478"/>
          <ac:spMkLst>
            <pc:docMk/>
            <pc:sldMk cId="180077621" sldId="917"/>
            <ac:spMk id="16" creationId="{FF94A46A-9B36-C13F-D106-699C4F59673C}"/>
          </ac:spMkLst>
        </pc:spChg>
      </pc:sldChg>
      <pc:sldChg chg="addSp delSp modSp mod">
        <pc:chgData name="Castiello de Obeso, Santiago" userId="b4fc0b8e-1f0e-417a-8aad-015961d2398a" providerId="ADAL" clId="{430EB781-0C18-46EE-B3F2-FEDB3A3A9C15}" dt="2025-05-20T23:54:06.392" v="112"/>
        <pc:sldMkLst>
          <pc:docMk/>
          <pc:sldMk cId="2894969324" sldId="918"/>
        </pc:sldMkLst>
        <pc:spChg chg="add mod">
          <ac:chgData name="Castiello de Obeso, Santiago" userId="b4fc0b8e-1f0e-417a-8aad-015961d2398a" providerId="ADAL" clId="{430EB781-0C18-46EE-B3F2-FEDB3A3A9C15}" dt="2025-05-20T23:54:06.392" v="112"/>
          <ac:spMkLst>
            <pc:docMk/>
            <pc:sldMk cId="2894969324" sldId="918"/>
            <ac:spMk id="9" creationId="{DE42D283-23EC-C74D-6740-E5AB1FC309D3}"/>
          </ac:spMkLst>
        </pc:spChg>
        <pc:spChg chg="del">
          <ac:chgData name="Castiello de Obeso, Santiago" userId="b4fc0b8e-1f0e-417a-8aad-015961d2398a" providerId="ADAL" clId="{430EB781-0C18-46EE-B3F2-FEDB3A3A9C15}" dt="2025-05-20T23:54:06.152" v="111" actId="478"/>
          <ac:spMkLst>
            <pc:docMk/>
            <pc:sldMk cId="2894969324" sldId="918"/>
            <ac:spMk id="16" creationId="{065B129F-706B-06CB-B8A0-6B5FE37EC9A6}"/>
          </ac:spMkLst>
        </pc:spChg>
      </pc:sldChg>
      <pc:sldChg chg="addSp delSp modSp add mod ord setBg modNotesTx">
        <pc:chgData name="Castiello de Obeso, Santiago" userId="b4fc0b8e-1f0e-417a-8aad-015961d2398a" providerId="ADAL" clId="{430EB781-0C18-46EE-B3F2-FEDB3A3A9C15}" dt="2025-05-21T00:23:24.495" v="440"/>
        <pc:sldMkLst>
          <pc:docMk/>
          <pc:sldMk cId="1876118058" sldId="919"/>
        </pc:sldMkLst>
        <pc:spChg chg="del">
          <ac:chgData name="Castiello de Obeso, Santiago" userId="b4fc0b8e-1f0e-417a-8aad-015961d2398a" providerId="ADAL" clId="{430EB781-0C18-46EE-B3F2-FEDB3A3A9C15}" dt="2025-05-20T23:57:46.299" v="117" actId="478"/>
          <ac:spMkLst>
            <pc:docMk/>
            <pc:sldMk cId="1876118058" sldId="919"/>
            <ac:spMk id="6" creationId="{F7CE44F8-2E0E-7C67-DD17-4668CA0F65C3}"/>
          </ac:spMkLst>
        </pc:spChg>
        <pc:spChg chg="del">
          <ac:chgData name="Castiello de Obeso, Santiago" userId="b4fc0b8e-1f0e-417a-8aad-015961d2398a" providerId="ADAL" clId="{430EB781-0C18-46EE-B3F2-FEDB3A3A9C15}" dt="2025-05-20T23:57:57.794" v="121" actId="478"/>
          <ac:spMkLst>
            <pc:docMk/>
            <pc:sldMk cId="1876118058" sldId="919"/>
            <ac:spMk id="7" creationId="{DD5AD72A-F155-46D1-482C-2C0D255FE5C8}"/>
          </ac:spMkLst>
        </pc:spChg>
        <pc:spChg chg="add mod">
          <ac:chgData name="Castiello de Obeso, Santiago" userId="b4fc0b8e-1f0e-417a-8aad-015961d2398a" providerId="ADAL" clId="{430EB781-0C18-46EE-B3F2-FEDB3A3A9C15}" dt="2025-05-21T00:10:29.559" v="303" actId="20577"/>
          <ac:spMkLst>
            <pc:docMk/>
            <pc:sldMk cId="1876118058" sldId="919"/>
            <ac:spMk id="9" creationId="{D9CC3CCF-E463-9BDF-610B-13A819D97333}"/>
          </ac:spMkLst>
        </pc:spChg>
        <pc:picChg chg="add del mod">
          <ac:chgData name="Castiello de Obeso, Santiago" userId="b4fc0b8e-1f0e-417a-8aad-015961d2398a" providerId="ADAL" clId="{430EB781-0C18-46EE-B3F2-FEDB3A3A9C15}" dt="2025-05-20T23:57:53.201" v="120" actId="21"/>
          <ac:picMkLst>
            <pc:docMk/>
            <pc:sldMk cId="1876118058" sldId="919"/>
            <ac:picMk id="2" creationId="{68EE5ADD-8F1F-E70D-E2F5-F911D4143B4F}"/>
          </ac:picMkLst>
        </pc:picChg>
        <pc:picChg chg="del">
          <ac:chgData name="Castiello de Obeso, Santiago" userId="b4fc0b8e-1f0e-417a-8aad-015961d2398a" providerId="ADAL" clId="{430EB781-0C18-46EE-B3F2-FEDB3A3A9C15}" dt="2025-05-20T23:57:44.179" v="116" actId="478"/>
          <ac:picMkLst>
            <pc:docMk/>
            <pc:sldMk cId="1876118058" sldId="919"/>
            <ac:picMk id="4" creationId="{238FF082-7976-021B-7878-A0A36E2F2258}"/>
          </ac:picMkLst>
        </pc:picChg>
        <pc:picChg chg="del">
          <ac:chgData name="Castiello de Obeso, Santiago" userId="b4fc0b8e-1f0e-417a-8aad-015961d2398a" providerId="ADAL" clId="{430EB781-0C18-46EE-B3F2-FEDB3A3A9C15}" dt="2025-05-20T23:57:46.299" v="117" actId="478"/>
          <ac:picMkLst>
            <pc:docMk/>
            <pc:sldMk cId="1876118058" sldId="919"/>
            <ac:picMk id="5" creationId="{7CB57B92-8259-D747-168C-0AE8FA76D16A}"/>
          </ac:picMkLst>
        </pc:picChg>
        <pc:picChg chg="add mod">
          <ac:chgData name="Castiello de Obeso, Santiago" userId="b4fc0b8e-1f0e-417a-8aad-015961d2398a" providerId="ADAL" clId="{430EB781-0C18-46EE-B3F2-FEDB3A3A9C15}" dt="2025-05-21T00:07:56.757" v="289" actId="1076"/>
          <ac:picMkLst>
            <pc:docMk/>
            <pc:sldMk cId="1876118058" sldId="919"/>
            <ac:picMk id="8" creationId="{68EE5ADD-8F1F-E70D-E2F5-F911D4143B4F}"/>
          </ac:picMkLst>
        </pc:picChg>
      </pc:sldChg>
      <pc:sldChg chg="addSp delSp modSp add mod ord setBg modNotesTx">
        <pc:chgData name="Castiello de Obeso, Santiago" userId="b4fc0b8e-1f0e-417a-8aad-015961d2398a" providerId="ADAL" clId="{430EB781-0C18-46EE-B3F2-FEDB3A3A9C15}" dt="2025-05-21T00:23:24.495" v="440"/>
        <pc:sldMkLst>
          <pc:docMk/>
          <pc:sldMk cId="521052617" sldId="920"/>
        </pc:sldMkLst>
        <pc:spChg chg="add mod">
          <ac:chgData name="Castiello de Obeso, Santiago" userId="b4fc0b8e-1f0e-417a-8aad-015961d2398a" providerId="ADAL" clId="{430EB781-0C18-46EE-B3F2-FEDB3A3A9C15}" dt="2025-05-21T00:10:36.452" v="305" actId="20577"/>
          <ac:spMkLst>
            <pc:docMk/>
            <pc:sldMk cId="521052617" sldId="920"/>
            <ac:spMk id="2" creationId="{2B5810E3-75F4-DCE6-959C-7F48FBA4AF09}"/>
          </ac:spMkLst>
        </pc:spChg>
        <pc:picChg chg="add mod">
          <ac:chgData name="Castiello de Obeso, Santiago" userId="b4fc0b8e-1f0e-417a-8aad-015961d2398a" providerId="ADAL" clId="{430EB781-0C18-46EE-B3F2-FEDB3A3A9C15}" dt="2025-05-21T00:08:08.213" v="292" actId="1076"/>
          <ac:picMkLst>
            <pc:docMk/>
            <pc:sldMk cId="521052617" sldId="920"/>
            <ac:picMk id="5" creationId="{A61D3501-7C04-DA74-F87E-8F856A98C006}"/>
          </ac:picMkLst>
        </pc:picChg>
        <pc:picChg chg="del">
          <ac:chgData name="Castiello de Obeso, Santiago" userId="b4fc0b8e-1f0e-417a-8aad-015961d2398a" providerId="ADAL" clId="{430EB781-0C18-46EE-B3F2-FEDB3A3A9C15}" dt="2025-05-21T00:01:20.387" v="254" actId="478"/>
          <ac:picMkLst>
            <pc:docMk/>
            <pc:sldMk cId="521052617" sldId="920"/>
            <ac:picMk id="8" creationId="{8390BD67-DF14-2054-76E5-B45806FBAEB4}"/>
          </ac:picMkLst>
        </pc:picChg>
      </pc:sldChg>
      <pc:sldChg chg="addSp delSp modSp add mod ord setBg modNotesTx">
        <pc:chgData name="Castiello de Obeso, Santiago" userId="b4fc0b8e-1f0e-417a-8aad-015961d2398a" providerId="ADAL" clId="{430EB781-0C18-46EE-B3F2-FEDB3A3A9C15}" dt="2025-05-21T00:23:24.495" v="440"/>
        <pc:sldMkLst>
          <pc:docMk/>
          <pc:sldMk cId="1421009532" sldId="921"/>
        </pc:sldMkLst>
        <pc:spChg chg="del">
          <ac:chgData name="Castiello de Obeso, Santiago" userId="b4fc0b8e-1f0e-417a-8aad-015961d2398a" providerId="ADAL" clId="{430EB781-0C18-46EE-B3F2-FEDB3A3A9C15}" dt="2025-05-21T00:03:05.365" v="271" actId="478"/>
          <ac:spMkLst>
            <pc:docMk/>
            <pc:sldMk cId="1421009532" sldId="921"/>
            <ac:spMk id="2" creationId="{2277F148-B181-7545-94DF-4BF8FB16B91C}"/>
          </ac:spMkLst>
        </pc:spChg>
        <pc:spChg chg="add mod">
          <ac:chgData name="Castiello de Obeso, Santiago" userId="b4fc0b8e-1f0e-417a-8aad-015961d2398a" providerId="ADAL" clId="{430EB781-0C18-46EE-B3F2-FEDB3A3A9C15}" dt="2025-05-21T00:11:03.674" v="323" actId="20577"/>
          <ac:spMkLst>
            <pc:docMk/>
            <pc:sldMk cId="1421009532" sldId="921"/>
            <ac:spMk id="9" creationId="{36458F09-4690-8C07-EC80-71D1C29C3C0C}"/>
          </ac:spMkLst>
        </pc:spChg>
        <pc:picChg chg="del">
          <ac:chgData name="Castiello de Obeso, Santiago" userId="b4fc0b8e-1f0e-417a-8aad-015961d2398a" providerId="ADAL" clId="{430EB781-0C18-46EE-B3F2-FEDB3A3A9C15}" dt="2025-05-21T00:03:05.365" v="271" actId="478"/>
          <ac:picMkLst>
            <pc:docMk/>
            <pc:sldMk cId="1421009532" sldId="921"/>
            <ac:picMk id="5" creationId="{BCED99DF-D3E8-0E97-5650-F08186D65D7F}"/>
          </ac:picMkLst>
        </pc:picChg>
        <pc:picChg chg="add mod">
          <ac:chgData name="Castiello de Obeso, Santiago" userId="b4fc0b8e-1f0e-417a-8aad-015961d2398a" providerId="ADAL" clId="{430EB781-0C18-46EE-B3F2-FEDB3A3A9C15}" dt="2025-05-21T00:11:42.908" v="335" actId="1076"/>
          <ac:picMkLst>
            <pc:docMk/>
            <pc:sldMk cId="1421009532" sldId="921"/>
            <ac:picMk id="6" creationId="{67741083-1F04-F684-D01B-C5B4B6222F12}"/>
          </ac:picMkLst>
        </pc:picChg>
        <pc:picChg chg="add mod">
          <ac:chgData name="Castiello de Obeso, Santiago" userId="b4fc0b8e-1f0e-417a-8aad-015961d2398a" providerId="ADAL" clId="{430EB781-0C18-46EE-B3F2-FEDB3A3A9C15}" dt="2025-05-21T00:11:37.943" v="334" actId="1076"/>
          <ac:picMkLst>
            <pc:docMk/>
            <pc:sldMk cId="1421009532" sldId="921"/>
            <ac:picMk id="8" creationId="{12AC1611-C8BE-93F3-5387-2CB3FFA58A00}"/>
          </ac:picMkLst>
        </pc:picChg>
      </pc:sldChg>
      <pc:sldChg chg="addSp delSp modSp add mod ord setBg">
        <pc:chgData name="Castiello de Obeso, Santiago" userId="b4fc0b8e-1f0e-417a-8aad-015961d2398a" providerId="ADAL" clId="{430EB781-0C18-46EE-B3F2-FEDB3A3A9C15}" dt="2025-05-21T00:23:24.495" v="440"/>
        <pc:sldMkLst>
          <pc:docMk/>
          <pc:sldMk cId="3026933271" sldId="922"/>
        </pc:sldMkLst>
        <pc:spChg chg="add del mod">
          <ac:chgData name="Castiello de Obeso, Santiago" userId="b4fc0b8e-1f0e-417a-8aad-015961d2398a" providerId="ADAL" clId="{430EB781-0C18-46EE-B3F2-FEDB3A3A9C15}" dt="2025-05-21T00:19:47.135" v="367" actId="478"/>
          <ac:spMkLst>
            <pc:docMk/>
            <pc:sldMk cId="3026933271" sldId="922"/>
            <ac:spMk id="4" creationId="{C4058F60-1DB9-1770-99EE-D877766E05F9}"/>
          </ac:spMkLst>
        </pc:spChg>
        <pc:spChg chg="add mod">
          <ac:chgData name="Castiello de Obeso, Santiago" userId="b4fc0b8e-1f0e-417a-8aad-015961d2398a" providerId="ADAL" clId="{430EB781-0C18-46EE-B3F2-FEDB3A3A9C15}" dt="2025-05-21T00:19:07.641" v="361" actId="20577"/>
          <ac:spMkLst>
            <pc:docMk/>
            <pc:sldMk cId="3026933271" sldId="922"/>
            <ac:spMk id="5" creationId="{2F7AD352-E045-CA48-6823-9A13DBF2B8FB}"/>
          </ac:spMkLst>
        </pc:spChg>
        <pc:spChg chg="add del mod">
          <ac:chgData name="Castiello de Obeso, Santiago" userId="b4fc0b8e-1f0e-417a-8aad-015961d2398a" providerId="ADAL" clId="{430EB781-0C18-46EE-B3F2-FEDB3A3A9C15}" dt="2025-05-21T00:20:33.587" v="378"/>
          <ac:spMkLst>
            <pc:docMk/>
            <pc:sldMk cId="3026933271" sldId="922"/>
            <ac:spMk id="7" creationId="{88CC3B6B-1BEE-F2BD-42C0-CD19EAD7EF90}"/>
          </ac:spMkLst>
        </pc:spChg>
        <pc:spChg chg="add mod">
          <ac:chgData name="Castiello de Obeso, Santiago" userId="b4fc0b8e-1f0e-417a-8aad-015961d2398a" providerId="ADAL" clId="{430EB781-0C18-46EE-B3F2-FEDB3A3A9C15}" dt="2025-05-21T00:20:32.367" v="376" actId="20577"/>
          <ac:spMkLst>
            <pc:docMk/>
            <pc:sldMk cId="3026933271" sldId="922"/>
            <ac:spMk id="8" creationId="{0F42F8AD-F09A-1BBB-DFB3-7BABD139875D}"/>
          </ac:spMkLst>
        </pc:spChg>
      </pc:sldChg>
      <pc:sldChg chg="addSp delSp modSp new mod">
        <pc:chgData name="Castiello de Obeso, Santiago" userId="b4fc0b8e-1f0e-417a-8aad-015961d2398a" providerId="ADAL" clId="{430EB781-0C18-46EE-B3F2-FEDB3A3A9C15}" dt="2025-05-21T00:35:07.921" v="1094"/>
        <pc:sldMkLst>
          <pc:docMk/>
          <pc:sldMk cId="2693256726" sldId="923"/>
        </pc:sldMkLst>
        <pc:spChg chg="del">
          <ac:chgData name="Castiello de Obeso, Santiago" userId="b4fc0b8e-1f0e-417a-8aad-015961d2398a" providerId="ADAL" clId="{430EB781-0C18-46EE-B3F2-FEDB3A3A9C15}" dt="2025-05-21T00:25:14.588" v="480" actId="478"/>
          <ac:spMkLst>
            <pc:docMk/>
            <pc:sldMk cId="2693256726" sldId="923"/>
            <ac:spMk id="2" creationId="{A075F1A0-3135-5361-4C18-F9896B8EDAB2}"/>
          </ac:spMkLst>
        </pc:spChg>
        <pc:spChg chg="del">
          <ac:chgData name="Castiello de Obeso, Santiago" userId="b4fc0b8e-1f0e-417a-8aad-015961d2398a" providerId="ADAL" clId="{430EB781-0C18-46EE-B3F2-FEDB3A3A9C15}" dt="2025-05-21T00:25:14.588" v="480" actId="478"/>
          <ac:spMkLst>
            <pc:docMk/>
            <pc:sldMk cId="2693256726" sldId="923"/>
            <ac:spMk id="3" creationId="{54DE2D05-1C27-D873-16E1-F9F4D485F48D}"/>
          </ac:spMkLst>
        </pc:spChg>
        <pc:spChg chg="add mod">
          <ac:chgData name="Castiello de Obeso, Santiago" userId="b4fc0b8e-1f0e-417a-8aad-015961d2398a" providerId="ADAL" clId="{430EB781-0C18-46EE-B3F2-FEDB3A3A9C15}" dt="2025-05-21T00:35:07.921" v="1094"/>
          <ac:spMkLst>
            <pc:docMk/>
            <pc:sldMk cId="2693256726" sldId="923"/>
            <ac:spMk id="6" creationId="{9BC2A73D-A983-28C7-9155-7EBF0A87F826}"/>
          </ac:spMkLst>
        </pc:spChg>
      </pc:sldChg>
      <pc:sldChg chg="modSp add del mod setBg">
        <pc:chgData name="Castiello de Obeso, Santiago" userId="b4fc0b8e-1f0e-417a-8aad-015961d2398a" providerId="ADAL" clId="{430EB781-0C18-46EE-B3F2-FEDB3A3A9C15}" dt="2025-05-21T00:24:50.172" v="462" actId="47"/>
        <pc:sldMkLst>
          <pc:docMk/>
          <pc:sldMk cId="334152578" sldId="924"/>
        </pc:sldMkLst>
        <pc:spChg chg="mod">
          <ac:chgData name="Castiello de Obeso, Santiago" userId="b4fc0b8e-1f0e-417a-8aad-015961d2398a" providerId="ADAL" clId="{430EB781-0C18-46EE-B3F2-FEDB3A3A9C15}" dt="2025-05-21T00:24:38.819" v="460" actId="20577"/>
          <ac:spMkLst>
            <pc:docMk/>
            <pc:sldMk cId="334152578" sldId="924"/>
            <ac:spMk id="5" creationId="{EB9DDB3F-2EB5-5FF3-CA3E-C0E9C0BFDA0F}"/>
          </ac:spMkLst>
        </pc:spChg>
      </pc:sldChg>
      <pc:sldChg chg="modSp add mod setBg">
        <pc:chgData name="Castiello de Obeso, Santiago" userId="b4fc0b8e-1f0e-417a-8aad-015961d2398a" providerId="ADAL" clId="{430EB781-0C18-46EE-B3F2-FEDB3A3A9C15}" dt="2025-05-21T00:25:09.884" v="479" actId="1076"/>
        <pc:sldMkLst>
          <pc:docMk/>
          <pc:sldMk cId="1379939265" sldId="925"/>
        </pc:sldMkLst>
        <pc:spChg chg="mod">
          <ac:chgData name="Castiello de Obeso, Santiago" userId="b4fc0b8e-1f0e-417a-8aad-015961d2398a" providerId="ADAL" clId="{430EB781-0C18-46EE-B3F2-FEDB3A3A9C15}" dt="2025-05-21T00:25:09.884" v="479" actId="1076"/>
          <ac:spMkLst>
            <pc:docMk/>
            <pc:sldMk cId="1379939265" sldId="925"/>
            <ac:spMk id="3" creationId="{D3AFAB52-CD16-CC85-AED6-0826C1C76756}"/>
          </ac:spMkLst>
        </pc:spChg>
      </pc:sldChg>
      <pc:sldChg chg="modSp add del mod">
        <pc:chgData name="Castiello de Obeso, Santiago" userId="b4fc0b8e-1f0e-417a-8aad-015961d2398a" providerId="ADAL" clId="{430EB781-0C18-46EE-B3F2-FEDB3A3A9C15}" dt="2025-05-21T03:10:09.729" v="1236" actId="47"/>
        <pc:sldMkLst>
          <pc:docMk/>
          <pc:sldMk cId="2462320578" sldId="926"/>
        </pc:sldMkLst>
        <pc:spChg chg="mod">
          <ac:chgData name="Castiello de Obeso, Santiago" userId="b4fc0b8e-1f0e-417a-8aad-015961d2398a" providerId="ADAL" clId="{430EB781-0C18-46EE-B3F2-FEDB3A3A9C15}" dt="2025-05-21T00:34:42.763" v="1083" actId="20577"/>
          <ac:spMkLst>
            <pc:docMk/>
            <pc:sldMk cId="2462320578" sldId="926"/>
            <ac:spMk id="6" creationId="{0BDD4183-E623-F141-7C4F-AB5E141BFE83}"/>
          </ac:spMkLst>
        </pc:spChg>
      </pc:sldChg>
      <pc:sldChg chg="addSp modSp add mod">
        <pc:chgData name="Castiello de Obeso, Santiago" userId="b4fc0b8e-1f0e-417a-8aad-015961d2398a" providerId="ADAL" clId="{430EB781-0C18-46EE-B3F2-FEDB3A3A9C15}" dt="2025-05-21T03:10:17.296" v="1246" actId="20577"/>
        <pc:sldMkLst>
          <pc:docMk/>
          <pc:sldMk cId="2135828464" sldId="927"/>
        </pc:sldMkLst>
        <pc:spChg chg="add">
          <ac:chgData name="Castiello de Obeso, Santiago" userId="b4fc0b8e-1f0e-417a-8aad-015961d2398a" providerId="ADAL" clId="{430EB781-0C18-46EE-B3F2-FEDB3A3A9C15}" dt="2025-05-21T00:36:17.086" v="1100"/>
          <ac:spMkLst>
            <pc:docMk/>
            <pc:sldMk cId="2135828464" sldId="927"/>
            <ac:spMk id="2" creationId="{33154680-0F71-7250-8E00-8EE704825A55}"/>
          </ac:spMkLst>
        </pc:spChg>
        <pc:spChg chg="add mod">
          <ac:chgData name="Castiello de Obeso, Santiago" userId="b4fc0b8e-1f0e-417a-8aad-015961d2398a" providerId="ADAL" clId="{430EB781-0C18-46EE-B3F2-FEDB3A3A9C15}" dt="2025-05-21T03:10:17.296" v="1246" actId="20577"/>
          <ac:spMkLst>
            <pc:docMk/>
            <pc:sldMk cId="2135828464" sldId="927"/>
            <ac:spMk id="3" creationId="{8E6409F3-7489-E250-A620-EB75099E971E}"/>
          </ac:spMkLst>
        </pc:spChg>
        <pc:spChg chg="mod">
          <ac:chgData name="Castiello de Obeso, Santiago" userId="b4fc0b8e-1f0e-417a-8aad-015961d2398a" providerId="ADAL" clId="{430EB781-0C18-46EE-B3F2-FEDB3A3A9C15}" dt="2025-05-21T03:10:07.807" v="1235" actId="1076"/>
          <ac:spMkLst>
            <pc:docMk/>
            <pc:sldMk cId="2135828464" sldId="927"/>
            <ac:spMk id="6" creationId="{1F28697E-A5BC-6521-CDB3-3C6F951F4F9D}"/>
          </ac:spMkLst>
        </pc:spChg>
      </pc:sldChg>
      <pc:sldChg chg="addSp modSp add mod">
        <pc:chgData name="Castiello de Obeso, Santiago" userId="b4fc0b8e-1f0e-417a-8aad-015961d2398a" providerId="ADAL" clId="{430EB781-0C18-46EE-B3F2-FEDB3A3A9C15}" dt="2025-05-21T03:12:49.112" v="1307" actId="20577"/>
        <pc:sldMkLst>
          <pc:docMk/>
          <pc:sldMk cId="302993809" sldId="928"/>
        </pc:sldMkLst>
        <pc:spChg chg="add mod">
          <ac:chgData name="Castiello de Obeso, Santiago" userId="b4fc0b8e-1f0e-417a-8aad-015961d2398a" providerId="ADAL" clId="{430EB781-0C18-46EE-B3F2-FEDB3A3A9C15}" dt="2025-05-21T03:09:55.049" v="1232"/>
          <ac:spMkLst>
            <pc:docMk/>
            <pc:sldMk cId="302993809" sldId="928"/>
            <ac:spMk id="2" creationId="{B545525D-78B3-85FA-E1E8-EF3659E53BEC}"/>
          </ac:spMkLst>
        </pc:spChg>
        <pc:spChg chg="mod">
          <ac:chgData name="Castiello de Obeso, Santiago" userId="b4fc0b8e-1f0e-417a-8aad-015961d2398a" providerId="ADAL" clId="{430EB781-0C18-46EE-B3F2-FEDB3A3A9C15}" dt="2025-05-21T03:12:49.112" v="1307" actId="20577"/>
          <ac:spMkLst>
            <pc:docMk/>
            <pc:sldMk cId="302993809" sldId="928"/>
            <ac:spMk id="6" creationId="{483DB8DF-76CB-62F1-F9D4-65C0A25AF344}"/>
          </ac:spMkLst>
        </pc:spChg>
      </pc:sldChg>
      <pc:sldChg chg="modSp add del">
        <pc:chgData name="Castiello de Obeso, Santiago" userId="b4fc0b8e-1f0e-417a-8aad-015961d2398a" providerId="ADAL" clId="{430EB781-0C18-46EE-B3F2-FEDB3A3A9C15}" dt="2025-05-21T03:09:48.493" v="1230" actId="2696"/>
        <pc:sldMkLst>
          <pc:docMk/>
          <pc:sldMk cId="1367268413" sldId="928"/>
        </pc:sldMkLst>
        <pc:spChg chg="mod">
          <ac:chgData name="Castiello de Obeso, Santiago" userId="b4fc0b8e-1f0e-417a-8aad-015961d2398a" providerId="ADAL" clId="{430EB781-0C18-46EE-B3F2-FEDB3A3A9C15}" dt="2025-05-21T02:07:08.587" v="1137" actId="20577"/>
          <ac:spMkLst>
            <pc:docMk/>
            <pc:sldMk cId="1367268413" sldId="928"/>
            <ac:spMk id="6" creationId="{483DB8DF-76CB-62F1-F9D4-65C0A25AF344}"/>
          </ac:spMkLst>
        </pc:spChg>
      </pc:sldChg>
      <pc:sldChg chg="addSp delSp modSp add mod">
        <pc:chgData name="Castiello de Obeso, Santiago" userId="b4fc0b8e-1f0e-417a-8aad-015961d2398a" providerId="ADAL" clId="{430EB781-0C18-46EE-B3F2-FEDB3A3A9C15}" dt="2025-05-21T02:30:39.012" v="1213" actId="20577"/>
        <pc:sldMkLst>
          <pc:docMk/>
          <pc:sldMk cId="503701925" sldId="929"/>
        </pc:sldMkLst>
        <pc:spChg chg="add mod">
          <ac:chgData name="Castiello de Obeso, Santiago" userId="b4fc0b8e-1f0e-417a-8aad-015961d2398a" providerId="ADAL" clId="{430EB781-0C18-46EE-B3F2-FEDB3A3A9C15}" dt="2025-05-21T02:30:39.012" v="1213" actId="20577"/>
          <ac:spMkLst>
            <pc:docMk/>
            <pc:sldMk cId="503701925" sldId="929"/>
            <ac:spMk id="2" creationId="{D2BD8560-0089-926F-15E8-31ADB06CDCA4}"/>
          </ac:spMkLst>
        </pc:spChg>
        <pc:spChg chg="del">
          <ac:chgData name="Castiello de Obeso, Santiago" userId="b4fc0b8e-1f0e-417a-8aad-015961d2398a" providerId="ADAL" clId="{430EB781-0C18-46EE-B3F2-FEDB3A3A9C15}" dt="2025-05-21T02:11:57.431" v="1140" actId="478"/>
          <ac:spMkLst>
            <pc:docMk/>
            <pc:sldMk cId="503701925" sldId="929"/>
            <ac:spMk id="6" creationId="{1379173B-A8F1-D570-AB2E-F14645D4351E}"/>
          </ac:spMkLst>
        </pc:spChg>
      </pc:sldChg>
    </pc:docChg>
  </pc:docChgLst>
  <pc:docChgLst>
    <pc:chgData name="Castiello de Obeso, Santiago" userId="b4fc0b8e-1f0e-417a-8aad-015961d2398a" providerId="ADAL" clId="{A6A973D9-043E-42FD-8496-0E6C3F366594}"/>
    <pc:docChg chg="undo custSel addSld delSld modSld sldOrd addSection modSection">
      <pc:chgData name="Castiello de Obeso, Santiago" userId="b4fc0b8e-1f0e-417a-8aad-015961d2398a" providerId="ADAL" clId="{A6A973D9-043E-42FD-8496-0E6C3F366594}" dt="2025-04-04T18:42:43.419" v="5409" actId="478"/>
      <pc:docMkLst>
        <pc:docMk/>
      </pc:docMkLst>
      <pc:sldChg chg="modSp del mod">
        <pc:chgData name="Castiello de Obeso, Santiago" userId="b4fc0b8e-1f0e-417a-8aad-015961d2398a" providerId="ADAL" clId="{A6A973D9-043E-42FD-8496-0E6C3F366594}" dt="2025-04-04T00:11:34.508" v="5096" actId="47"/>
        <pc:sldMkLst>
          <pc:docMk/>
          <pc:sldMk cId="4078595095" sldId="258"/>
        </pc:sldMkLst>
      </pc:sldChg>
      <pc:sldChg chg="addSp delSp modSp mod">
        <pc:chgData name="Castiello de Obeso, Santiago" userId="b4fc0b8e-1f0e-417a-8aad-015961d2398a" providerId="ADAL" clId="{A6A973D9-043E-42FD-8496-0E6C3F366594}" dt="2025-04-02T23:53:29.709" v="4784" actId="20577"/>
        <pc:sldMkLst>
          <pc:docMk/>
          <pc:sldMk cId="1688489240" sldId="262"/>
        </pc:sldMkLst>
      </pc:sldChg>
      <pc:sldChg chg="addSp delSp modSp mod">
        <pc:chgData name="Castiello de Obeso, Santiago" userId="b4fc0b8e-1f0e-417a-8aad-015961d2398a" providerId="ADAL" clId="{A6A973D9-043E-42FD-8496-0E6C3F366594}" dt="2025-03-31T23:24:21.056" v="4114" actId="20577"/>
        <pc:sldMkLst>
          <pc:docMk/>
          <pc:sldMk cId="3198612776" sldId="264"/>
        </pc:sldMkLst>
      </pc:sldChg>
      <pc:sldChg chg="modSp mod">
        <pc:chgData name="Castiello de Obeso, Santiago" userId="b4fc0b8e-1f0e-417a-8aad-015961d2398a" providerId="ADAL" clId="{A6A973D9-043E-42FD-8496-0E6C3F366594}" dt="2025-04-03T00:00:49.704" v="4949" actId="20577"/>
        <pc:sldMkLst>
          <pc:docMk/>
          <pc:sldMk cId="1996487588" sldId="266"/>
        </pc:sldMkLst>
      </pc:sldChg>
      <pc:sldChg chg="modSp mod">
        <pc:chgData name="Castiello de Obeso, Santiago" userId="b4fc0b8e-1f0e-417a-8aad-015961d2398a" providerId="ADAL" clId="{A6A973D9-043E-42FD-8496-0E6C3F366594}" dt="2025-04-02T23:51:36.026" v="4725" actId="20577"/>
        <pc:sldMkLst>
          <pc:docMk/>
          <pc:sldMk cId="2380828918" sldId="269"/>
        </pc:sldMkLst>
      </pc:sldChg>
      <pc:sldChg chg="addSp modSp mod">
        <pc:chgData name="Castiello de Obeso, Santiago" userId="b4fc0b8e-1f0e-417a-8aad-015961d2398a" providerId="ADAL" clId="{A6A973D9-043E-42FD-8496-0E6C3F366594}" dt="2025-04-04T14:14:32.613" v="5370" actId="1076"/>
        <pc:sldMkLst>
          <pc:docMk/>
          <pc:sldMk cId="3794728492" sldId="270"/>
        </pc:sldMkLst>
      </pc:sldChg>
      <pc:sldChg chg="modSp mod">
        <pc:chgData name="Castiello de Obeso, Santiago" userId="b4fc0b8e-1f0e-417a-8aad-015961d2398a" providerId="ADAL" clId="{A6A973D9-043E-42FD-8496-0E6C3F366594}" dt="2025-04-02T23:50:33.221" v="4677" actId="6549"/>
        <pc:sldMkLst>
          <pc:docMk/>
          <pc:sldMk cId="717215451" sldId="273"/>
        </pc:sldMkLst>
      </pc:sldChg>
      <pc:sldChg chg="modSp mod">
        <pc:chgData name="Castiello de Obeso, Santiago" userId="b4fc0b8e-1f0e-417a-8aad-015961d2398a" providerId="ADAL" clId="{A6A973D9-043E-42FD-8496-0E6C3F366594}" dt="2025-03-31T22:30:51.274" v="3308" actId="20577"/>
        <pc:sldMkLst>
          <pc:docMk/>
          <pc:sldMk cId="4174562817" sldId="299"/>
        </pc:sldMkLst>
      </pc:sldChg>
      <pc:sldChg chg="addSp delSp modSp mod">
        <pc:chgData name="Castiello de Obeso, Santiago" userId="b4fc0b8e-1f0e-417a-8aad-015961d2398a" providerId="ADAL" clId="{A6A973D9-043E-42FD-8496-0E6C3F366594}" dt="2025-03-31T22:42:07.330" v="3711" actId="20577"/>
        <pc:sldMkLst>
          <pc:docMk/>
          <pc:sldMk cId="3968899107" sldId="308"/>
        </pc:sldMkLst>
      </pc:sldChg>
      <pc:sldChg chg="del">
        <pc:chgData name="Castiello de Obeso, Santiago" userId="b4fc0b8e-1f0e-417a-8aad-015961d2398a" providerId="ADAL" clId="{A6A973D9-043E-42FD-8496-0E6C3F366594}" dt="2025-03-31T03:15:41.465" v="170" actId="47"/>
        <pc:sldMkLst>
          <pc:docMk/>
          <pc:sldMk cId="208849728" sldId="332"/>
        </pc:sldMkLst>
      </pc:sldChg>
      <pc:sldChg chg="del">
        <pc:chgData name="Castiello de Obeso, Santiago" userId="b4fc0b8e-1f0e-417a-8aad-015961d2398a" providerId="ADAL" clId="{A6A973D9-043E-42FD-8496-0E6C3F366594}" dt="2025-03-31T03:15:41.465" v="170" actId="47"/>
        <pc:sldMkLst>
          <pc:docMk/>
          <pc:sldMk cId="2747407990" sldId="361"/>
        </pc:sldMkLst>
      </pc:sldChg>
      <pc:sldChg chg="modSp del mod">
        <pc:chgData name="Castiello de Obeso, Santiago" userId="b4fc0b8e-1f0e-417a-8aad-015961d2398a" providerId="ADAL" clId="{A6A973D9-043E-42FD-8496-0E6C3F366594}" dt="2025-03-31T16:39:19.607" v="589" actId="47"/>
        <pc:sldMkLst>
          <pc:docMk/>
          <pc:sldMk cId="672609582" sldId="368"/>
        </pc:sldMkLst>
      </pc:sldChg>
      <pc:sldChg chg="modSp mod">
        <pc:chgData name="Castiello de Obeso, Santiago" userId="b4fc0b8e-1f0e-417a-8aad-015961d2398a" providerId="ADAL" clId="{A6A973D9-043E-42FD-8496-0E6C3F366594}" dt="2025-03-31T22:50:49.487" v="3999" actId="1037"/>
        <pc:sldMkLst>
          <pc:docMk/>
          <pc:sldMk cId="1551547753" sldId="371"/>
        </pc:sldMkLst>
      </pc:sldChg>
      <pc:sldChg chg="addSp delSp modSp del mod">
        <pc:chgData name="Castiello de Obeso, Santiago" userId="b4fc0b8e-1f0e-417a-8aad-015961d2398a" providerId="ADAL" clId="{A6A973D9-043E-42FD-8496-0E6C3F366594}" dt="2025-04-04T00:11:14.817" v="5091" actId="47"/>
        <pc:sldMkLst>
          <pc:docMk/>
          <pc:sldMk cId="3960874416" sldId="374"/>
        </pc:sldMkLst>
      </pc:sldChg>
      <pc:sldChg chg="addSp delSp modSp mod">
        <pc:chgData name="Castiello de Obeso, Santiago" userId="b4fc0b8e-1f0e-417a-8aad-015961d2398a" providerId="ADAL" clId="{A6A973D9-043E-42FD-8496-0E6C3F366594}" dt="2025-03-31T22:28:15.031" v="3054"/>
        <pc:sldMkLst>
          <pc:docMk/>
          <pc:sldMk cId="1241539705" sldId="375"/>
        </pc:sldMkLst>
      </pc:sldChg>
      <pc:sldChg chg="delSp modSp mod">
        <pc:chgData name="Castiello de Obeso, Santiago" userId="b4fc0b8e-1f0e-417a-8aad-015961d2398a" providerId="ADAL" clId="{A6A973D9-043E-42FD-8496-0E6C3F366594}" dt="2025-03-31T22:26:07.461" v="2798" actId="478"/>
        <pc:sldMkLst>
          <pc:docMk/>
          <pc:sldMk cId="2378645729" sldId="376"/>
        </pc:sldMkLst>
      </pc:sldChg>
      <pc:sldChg chg="addSp delSp modSp mod">
        <pc:chgData name="Castiello de Obeso, Santiago" userId="b4fc0b8e-1f0e-417a-8aad-015961d2398a" providerId="ADAL" clId="{A6A973D9-043E-42FD-8496-0E6C3F366594}" dt="2025-03-31T22:32:54.869" v="3538"/>
        <pc:sldMkLst>
          <pc:docMk/>
          <pc:sldMk cId="2485967869" sldId="379"/>
        </pc:sldMkLst>
      </pc:sldChg>
      <pc:sldChg chg="addSp delSp modSp mod">
        <pc:chgData name="Castiello de Obeso, Santiago" userId="b4fc0b8e-1f0e-417a-8aad-015961d2398a" providerId="ADAL" clId="{A6A973D9-043E-42FD-8496-0E6C3F366594}" dt="2025-03-31T22:32:42.689" v="3532" actId="20577"/>
        <pc:sldMkLst>
          <pc:docMk/>
          <pc:sldMk cId="298866825" sldId="380"/>
        </pc:sldMkLst>
      </pc:sldChg>
      <pc:sldChg chg="addSp delSp modSp del mod">
        <pc:chgData name="Castiello de Obeso, Santiago" userId="b4fc0b8e-1f0e-417a-8aad-015961d2398a" providerId="ADAL" clId="{A6A973D9-043E-42FD-8496-0E6C3F366594}" dt="2025-04-04T00:11:26.404" v="5094" actId="47"/>
        <pc:sldMkLst>
          <pc:docMk/>
          <pc:sldMk cId="1452731799" sldId="382"/>
        </pc:sldMkLst>
      </pc:sldChg>
      <pc:sldChg chg="addSp delSp modSp add mod setBg">
        <pc:chgData name="Castiello de Obeso, Santiago" userId="b4fc0b8e-1f0e-417a-8aad-015961d2398a" providerId="ADAL" clId="{A6A973D9-043E-42FD-8496-0E6C3F366594}" dt="2025-04-04T14:16:22.827" v="5405" actId="478"/>
        <pc:sldMkLst>
          <pc:docMk/>
          <pc:sldMk cId="2635511020" sldId="480"/>
        </pc:sldMkLst>
        <pc:spChg chg="mod">
          <ac:chgData name="Castiello de Obeso, Santiago" userId="b4fc0b8e-1f0e-417a-8aad-015961d2398a" providerId="ADAL" clId="{A6A973D9-043E-42FD-8496-0E6C3F366594}" dt="2025-04-04T14:16:21.629" v="5404" actId="14100"/>
          <ac:spMkLst>
            <pc:docMk/>
            <pc:sldMk cId="2635511020" sldId="480"/>
            <ac:spMk id="6" creationId="{276EA271-598E-850D-81C9-C79C4C0519D2}"/>
          </ac:spMkLst>
        </pc:spChg>
        <pc:spChg chg="mod">
          <ac:chgData name="Castiello de Obeso, Santiago" userId="b4fc0b8e-1f0e-417a-8aad-015961d2398a" providerId="ADAL" clId="{A6A973D9-043E-42FD-8496-0E6C3F366594}" dt="2025-03-31T16:41:24.378" v="594" actId="20577"/>
          <ac:spMkLst>
            <pc:docMk/>
            <pc:sldMk cId="2635511020" sldId="480"/>
            <ac:spMk id="7" creationId="{3841E27F-B081-4A92-AF86-2BF62CCDB3ED}"/>
          </ac:spMkLst>
        </pc:spChg>
      </pc:sldChg>
      <pc:sldChg chg="delSp modSp add mod setBg">
        <pc:chgData name="Castiello de Obeso, Santiago" userId="b4fc0b8e-1f0e-417a-8aad-015961d2398a" providerId="ADAL" clId="{A6A973D9-043E-42FD-8496-0E6C3F366594}" dt="2025-03-31T16:52:17.305" v="645" actId="20577"/>
        <pc:sldMkLst>
          <pc:docMk/>
          <pc:sldMk cId="779527244" sldId="565"/>
        </pc:sldMkLst>
        <pc:spChg chg="mod">
          <ac:chgData name="Castiello de Obeso, Santiago" userId="b4fc0b8e-1f0e-417a-8aad-015961d2398a" providerId="ADAL" clId="{A6A973D9-043E-42FD-8496-0E6C3F366594}" dt="2025-03-31T16:52:17.305" v="645" actId="20577"/>
          <ac:spMkLst>
            <pc:docMk/>
            <pc:sldMk cId="779527244" sldId="565"/>
            <ac:spMk id="3" creationId="{60A5C8A5-9A98-4D04-BA2D-FED1822E0932}"/>
          </ac:spMkLst>
        </pc:spChg>
      </pc:sldChg>
      <pc:sldChg chg="addSp delSp modSp add mod">
        <pc:chgData name="Castiello de Obeso, Santiago" userId="b4fc0b8e-1f0e-417a-8aad-015961d2398a" providerId="ADAL" clId="{A6A973D9-043E-42FD-8496-0E6C3F366594}" dt="2025-03-31T20:48:14.970" v="2702" actId="1037"/>
        <pc:sldMkLst>
          <pc:docMk/>
          <pc:sldMk cId="1355315293" sldId="618"/>
        </pc:sldMkLst>
      </pc:sldChg>
      <pc:sldChg chg="add del setBg">
        <pc:chgData name="Castiello de Obeso, Santiago" userId="b4fc0b8e-1f0e-417a-8aad-015961d2398a" providerId="ADAL" clId="{A6A973D9-043E-42FD-8496-0E6C3F366594}" dt="2025-03-29T19:38:51.226" v="150" actId="47"/>
        <pc:sldMkLst>
          <pc:docMk/>
          <pc:sldMk cId="1299870914" sldId="674"/>
        </pc:sldMkLst>
      </pc:sldChg>
      <pc:sldChg chg="addSp delSp modSp add mod ord setBg modNotesTx">
        <pc:chgData name="Castiello de Obeso, Santiago" userId="b4fc0b8e-1f0e-417a-8aad-015961d2398a" providerId="ADAL" clId="{A6A973D9-043E-42FD-8496-0E6C3F366594}" dt="2025-03-31T23:12:26.774" v="4092" actId="1036"/>
        <pc:sldMkLst>
          <pc:docMk/>
          <pc:sldMk cId="4045146419" sldId="681"/>
        </pc:sldMkLst>
        <pc:spChg chg="mod">
          <ac:chgData name="Castiello de Obeso, Santiago" userId="b4fc0b8e-1f0e-417a-8aad-015961d2398a" providerId="ADAL" clId="{A6A973D9-043E-42FD-8496-0E6C3F366594}" dt="2025-03-31T17:18:54.177" v="927" actId="20577"/>
          <ac:spMkLst>
            <pc:docMk/>
            <pc:sldMk cId="4045146419" sldId="681"/>
            <ac:spMk id="3" creationId="{630008E6-E559-4B0F-9090-25C530A23DAA}"/>
          </ac:spMkLst>
        </pc:spChg>
        <pc:spChg chg="add mod">
          <ac:chgData name="Castiello de Obeso, Santiago" userId="b4fc0b8e-1f0e-417a-8aad-015961d2398a" providerId="ADAL" clId="{A6A973D9-043E-42FD-8496-0E6C3F366594}" dt="2025-03-31T17:07:47.696" v="924"/>
          <ac:spMkLst>
            <pc:docMk/>
            <pc:sldMk cId="4045146419" sldId="681"/>
            <ac:spMk id="7" creationId="{71C7F95B-1FE9-02F2-F775-C187F2DA88AE}"/>
          </ac:spMkLst>
        </pc:spChg>
        <pc:spChg chg="mod">
          <ac:chgData name="Castiello de Obeso, Santiago" userId="b4fc0b8e-1f0e-417a-8aad-015961d2398a" providerId="ADAL" clId="{A6A973D9-043E-42FD-8496-0E6C3F366594}" dt="2025-03-31T17:19:02.999" v="940" actId="20577"/>
          <ac:spMkLst>
            <pc:docMk/>
            <pc:sldMk cId="4045146419" sldId="681"/>
            <ac:spMk id="8" creationId="{6482FAAF-E4A7-4ABE-A88B-F719DD1A68D8}"/>
          </ac:spMkLst>
        </pc:spChg>
        <pc:spChg chg="mod">
          <ac:chgData name="Castiello de Obeso, Santiago" userId="b4fc0b8e-1f0e-417a-8aad-015961d2398a" providerId="ADAL" clId="{A6A973D9-043E-42FD-8496-0E6C3F366594}" dt="2025-03-31T17:18:56.757" v="928" actId="20577"/>
          <ac:spMkLst>
            <pc:docMk/>
            <pc:sldMk cId="4045146419" sldId="681"/>
            <ac:spMk id="9" creationId="{50D43A70-D2D1-40C8-BBB1-5F06BB9421E3}"/>
          </ac:spMkLst>
        </pc:spChg>
        <pc:spChg chg="mod">
          <ac:chgData name="Castiello de Obeso, Santiago" userId="b4fc0b8e-1f0e-417a-8aad-015961d2398a" providerId="ADAL" clId="{A6A973D9-043E-42FD-8496-0E6C3F366594}" dt="2025-03-31T17:19:01.299" v="939" actId="20577"/>
          <ac:spMkLst>
            <pc:docMk/>
            <pc:sldMk cId="4045146419" sldId="681"/>
            <ac:spMk id="10" creationId="{E650057E-E968-4CAD-AC4D-F992A605564B}"/>
          </ac:spMkLst>
        </pc:spChg>
        <pc:spChg chg="mod">
          <ac:chgData name="Castiello de Obeso, Santiago" userId="b4fc0b8e-1f0e-417a-8aad-015961d2398a" providerId="ADAL" clId="{A6A973D9-043E-42FD-8496-0E6C3F366594}" dt="2025-03-31T17:19:07.579" v="942" actId="20577"/>
          <ac:spMkLst>
            <pc:docMk/>
            <pc:sldMk cId="4045146419" sldId="681"/>
            <ac:spMk id="11" creationId="{94E4A495-B678-44F4-BEF5-FB2BACC7B222}"/>
          </ac:spMkLst>
        </pc:spChg>
        <pc:spChg chg="mod">
          <ac:chgData name="Castiello de Obeso, Santiago" userId="b4fc0b8e-1f0e-417a-8aad-015961d2398a" providerId="ADAL" clId="{A6A973D9-043E-42FD-8496-0E6C3F366594}" dt="2025-03-31T17:19:05.137" v="941" actId="20577"/>
          <ac:spMkLst>
            <pc:docMk/>
            <pc:sldMk cId="4045146419" sldId="681"/>
            <ac:spMk id="12" creationId="{CAC635C2-316E-4299-9474-D24B10550257}"/>
          </ac:spMkLst>
        </pc:spChg>
        <pc:spChg chg="mod">
          <ac:chgData name="Castiello de Obeso, Santiago" userId="b4fc0b8e-1f0e-417a-8aad-015961d2398a" providerId="ADAL" clId="{A6A973D9-043E-42FD-8496-0E6C3F366594}" dt="2025-03-31T17:19:10.043" v="944" actId="6549"/>
          <ac:spMkLst>
            <pc:docMk/>
            <pc:sldMk cId="4045146419" sldId="681"/>
            <ac:spMk id="13" creationId="{FE80C4F6-0759-468E-BCD4-618AFD47ADE9}"/>
          </ac:spMkLst>
        </pc:spChg>
        <pc:spChg chg="add mod">
          <ac:chgData name="Castiello de Obeso, Santiago" userId="b4fc0b8e-1f0e-417a-8aad-015961d2398a" providerId="ADAL" clId="{A6A973D9-043E-42FD-8496-0E6C3F366594}" dt="2025-03-31T23:12:26.774" v="4092" actId="1036"/>
          <ac:spMkLst>
            <pc:docMk/>
            <pc:sldMk cId="4045146419" sldId="681"/>
            <ac:spMk id="14" creationId="{A01133FE-5442-0699-A702-6474336E9AC7}"/>
          </ac:spMkLst>
        </pc:spChg>
        <pc:spChg chg="mod">
          <ac:chgData name="Castiello de Obeso, Santiago" userId="b4fc0b8e-1f0e-417a-8aad-015961d2398a" providerId="ADAL" clId="{A6A973D9-043E-42FD-8496-0E6C3F366594}" dt="2025-03-31T17:19:13.076" v="947" actId="20577"/>
          <ac:spMkLst>
            <pc:docMk/>
            <pc:sldMk cId="4045146419" sldId="681"/>
            <ac:spMk id="15" creationId="{EDAA8DE6-3C29-4883-9FEE-5E69E6F571D9}"/>
          </ac:spMkLst>
        </pc:spChg>
      </pc:sldChg>
      <pc:sldChg chg="addSp delSp modSp add mod setBg modNotesTx">
        <pc:chgData name="Castiello de Obeso, Santiago" userId="b4fc0b8e-1f0e-417a-8aad-015961d2398a" providerId="ADAL" clId="{A6A973D9-043E-42FD-8496-0E6C3F366594}" dt="2025-03-31T17:31:39.522" v="1041" actId="478"/>
        <pc:sldMkLst>
          <pc:docMk/>
          <pc:sldMk cId="1405942195" sldId="682"/>
        </pc:sldMkLst>
        <pc:spChg chg="add mod">
          <ac:chgData name="Castiello de Obeso, Santiago" userId="b4fc0b8e-1f0e-417a-8aad-015961d2398a" providerId="ADAL" clId="{A6A973D9-043E-42FD-8496-0E6C3F366594}" dt="2025-03-31T16:48:33.158" v="602"/>
          <ac:spMkLst>
            <pc:docMk/>
            <pc:sldMk cId="1405942195" sldId="682"/>
            <ac:spMk id="5" creationId="{348AD420-F86D-64F1-47F3-A1877283B7F1}"/>
          </ac:spMkLst>
        </pc:spChg>
        <pc:spChg chg="add mod">
          <ac:chgData name="Castiello de Obeso, Santiago" userId="b4fc0b8e-1f0e-417a-8aad-015961d2398a" providerId="ADAL" clId="{A6A973D9-043E-42FD-8496-0E6C3F366594}" dt="2025-03-31T17:20:36.965" v="973"/>
          <ac:spMkLst>
            <pc:docMk/>
            <pc:sldMk cId="1405942195" sldId="682"/>
            <ac:spMk id="7" creationId="{0E7B09B8-647D-45BA-873C-72D1ACBE9A6F}"/>
          </ac:spMkLst>
        </pc:spChg>
        <pc:picChg chg="add mod">
          <ac:chgData name="Castiello de Obeso, Santiago" userId="b4fc0b8e-1f0e-417a-8aad-015961d2398a" providerId="ADAL" clId="{A6A973D9-043E-42FD-8496-0E6C3F366594}" dt="2025-03-31T16:48:40.347" v="605" actId="1076"/>
          <ac:picMkLst>
            <pc:docMk/>
            <pc:sldMk cId="1405942195" sldId="682"/>
            <ac:picMk id="4" creationId="{EABD2A8C-4245-C33A-CBB6-DF5B433C0221}"/>
          </ac:picMkLst>
        </pc:picChg>
      </pc:sldChg>
      <pc:sldChg chg="add del setBg">
        <pc:chgData name="Castiello de Obeso, Santiago" userId="b4fc0b8e-1f0e-417a-8aad-015961d2398a" providerId="ADAL" clId="{A6A973D9-043E-42FD-8496-0E6C3F366594}" dt="2025-03-28T14:54:24.424" v="140" actId="47"/>
        <pc:sldMkLst>
          <pc:docMk/>
          <pc:sldMk cId="1668731255" sldId="737"/>
        </pc:sldMkLst>
      </pc:sldChg>
      <pc:sldChg chg="add del">
        <pc:chgData name="Castiello de Obeso, Santiago" userId="b4fc0b8e-1f0e-417a-8aad-015961d2398a" providerId="ADAL" clId="{A6A973D9-043E-42FD-8496-0E6C3F366594}" dt="2025-03-31T22:39:27.844" v="3652" actId="47"/>
        <pc:sldMkLst>
          <pc:docMk/>
          <pc:sldMk cId="2086197292" sldId="738"/>
        </pc:sldMkLst>
      </pc:sldChg>
      <pc:sldChg chg="delSp modSp add del mod setBg">
        <pc:chgData name="Castiello de Obeso, Santiago" userId="b4fc0b8e-1f0e-417a-8aad-015961d2398a" providerId="ADAL" clId="{A6A973D9-043E-42FD-8496-0E6C3F366594}" dt="2025-03-31T18:04:50.626" v="1800" actId="47"/>
        <pc:sldMkLst>
          <pc:docMk/>
          <pc:sldMk cId="3760953388" sldId="752"/>
        </pc:sldMkLst>
      </pc:sldChg>
      <pc:sldChg chg="add del setBg">
        <pc:chgData name="Castiello de Obeso, Santiago" userId="b4fc0b8e-1f0e-417a-8aad-015961d2398a" providerId="ADAL" clId="{A6A973D9-043E-42FD-8496-0E6C3F366594}" dt="2025-03-31T17:30:21.182" v="1038" actId="47"/>
        <pc:sldMkLst>
          <pc:docMk/>
          <pc:sldMk cId="454012107" sldId="753"/>
        </pc:sldMkLst>
      </pc:sldChg>
      <pc:sldChg chg="addSp delSp modSp add mod setBg">
        <pc:chgData name="Castiello de Obeso, Santiago" userId="b4fc0b8e-1f0e-417a-8aad-015961d2398a" providerId="ADAL" clId="{A6A973D9-043E-42FD-8496-0E6C3F366594}" dt="2025-03-31T20:40:44.047" v="2432" actId="14100"/>
        <pc:sldMkLst>
          <pc:docMk/>
          <pc:sldMk cId="2554088620" sldId="754"/>
        </pc:sldMkLst>
        <pc:spChg chg="add mod">
          <ac:chgData name="Castiello de Obeso, Santiago" userId="b4fc0b8e-1f0e-417a-8aad-015961d2398a" providerId="ADAL" clId="{A6A973D9-043E-42FD-8496-0E6C3F366594}" dt="2025-03-31T17:59:41.051" v="1784" actId="20577"/>
          <ac:spMkLst>
            <pc:docMk/>
            <pc:sldMk cId="2554088620" sldId="754"/>
            <ac:spMk id="5" creationId="{55D3EE98-D307-D0A1-7DFF-C93495EECD2E}"/>
          </ac:spMkLst>
        </pc:spChg>
        <pc:spChg chg="mod">
          <ac:chgData name="Castiello de Obeso, Santiago" userId="b4fc0b8e-1f0e-417a-8aad-015961d2398a" providerId="ADAL" clId="{A6A973D9-043E-42FD-8496-0E6C3F366594}" dt="2025-03-31T17:50:53.524" v="1501" actId="5793"/>
          <ac:spMkLst>
            <pc:docMk/>
            <pc:sldMk cId="2554088620" sldId="754"/>
            <ac:spMk id="10" creationId="{4B2AE925-0F41-14A3-FFA2-8D6AF6454C03}"/>
          </ac:spMkLst>
        </pc:spChg>
        <pc:spChg chg="add mod">
          <ac:chgData name="Castiello de Obeso, Santiago" userId="b4fc0b8e-1f0e-417a-8aad-015961d2398a" providerId="ADAL" clId="{A6A973D9-043E-42FD-8496-0E6C3F366594}" dt="2025-03-31T17:48:23.946" v="1433" actId="1076"/>
          <ac:spMkLst>
            <pc:docMk/>
            <pc:sldMk cId="2554088620" sldId="754"/>
            <ac:spMk id="12" creationId="{7CA40BFE-EA3D-89B1-EAD6-800046653CC6}"/>
          </ac:spMkLst>
        </pc:spChg>
        <pc:spChg chg="add mod">
          <ac:chgData name="Castiello de Obeso, Santiago" userId="b4fc0b8e-1f0e-417a-8aad-015961d2398a" providerId="ADAL" clId="{A6A973D9-043E-42FD-8496-0E6C3F366594}" dt="2025-03-31T17:59:38.974" v="1780"/>
          <ac:spMkLst>
            <pc:docMk/>
            <pc:sldMk cId="2554088620" sldId="754"/>
            <ac:spMk id="16" creationId="{5162EB96-2047-A37A-7D7B-BA6057A50077}"/>
          </ac:spMkLst>
        </pc:spChg>
        <pc:spChg chg="add mod">
          <ac:chgData name="Castiello de Obeso, Santiago" userId="b4fc0b8e-1f0e-417a-8aad-015961d2398a" providerId="ADAL" clId="{A6A973D9-043E-42FD-8496-0E6C3F366594}" dt="2025-03-31T17:52:15.176" v="1631" actId="1036"/>
          <ac:spMkLst>
            <pc:docMk/>
            <pc:sldMk cId="2554088620" sldId="754"/>
            <ac:spMk id="18" creationId="{E9310689-348A-D54A-8DDD-F2FA75FC7D4C}"/>
          </ac:spMkLst>
        </pc:spChg>
        <pc:spChg chg="add mod">
          <ac:chgData name="Castiello de Obeso, Santiago" userId="b4fc0b8e-1f0e-417a-8aad-015961d2398a" providerId="ADAL" clId="{A6A973D9-043E-42FD-8496-0E6C3F366594}" dt="2025-03-31T17:52:15.176" v="1631" actId="1036"/>
          <ac:spMkLst>
            <pc:docMk/>
            <pc:sldMk cId="2554088620" sldId="754"/>
            <ac:spMk id="19" creationId="{E0EC607E-9CD4-B541-108B-3566176DB837}"/>
          </ac:spMkLst>
        </pc:spChg>
        <pc:spChg chg="add mod">
          <ac:chgData name="Castiello de Obeso, Santiago" userId="b4fc0b8e-1f0e-417a-8aad-015961d2398a" providerId="ADAL" clId="{A6A973D9-043E-42FD-8496-0E6C3F366594}" dt="2025-03-31T17:53:01.603" v="1652" actId="1076"/>
          <ac:spMkLst>
            <pc:docMk/>
            <pc:sldMk cId="2554088620" sldId="754"/>
            <ac:spMk id="22" creationId="{8AD92A4E-E3E6-F9E3-8205-2CB96CA5E42C}"/>
          </ac:spMkLst>
        </pc:spChg>
        <pc:picChg chg="add mod">
          <ac:chgData name="Castiello de Obeso, Santiago" userId="b4fc0b8e-1f0e-417a-8aad-015961d2398a" providerId="ADAL" clId="{A6A973D9-043E-42FD-8496-0E6C3F366594}" dt="2025-03-31T17:48:29.974" v="1434" actId="1076"/>
          <ac:picMkLst>
            <pc:docMk/>
            <pc:sldMk cId="2554088620" sldId="754"/>
            <ac:picMk id="7" creationId="{F50EDF3D-C9AF-C99A-D89E-A28DBF2FCE0E}"/>
          </ac:picMkLst>
        </pc:picChg>
        <pc:picChg chg="add mod">
          <ac:chgData name="Castiello de Obeso, Santiago" userId="b4fc0b8e-1f0e-417a-8aad-015961d2398a" providerId="ADAL" clId="{A6A973D9-043E-42FD-8496-0E6C3F366594}" dt="2025-03-31T17:52:57.453" v="1651" actId="1076"/>
          <ac:picMkLst>
            <pc:docMk/>
            <pc:sldMk cId="2554088620" sldId="754"/>
            <ac:picMk id="9" creationId="{9A057125-1050-FD20-331A-01EA8A91C388}"/>
          </ac:picMkLst>
        </pc:picChg>
        <pc:picChg chg="add mod">
          <ac:chgData name="Castiello de Obeso, Santiago" userId="b4fc0b8e-1f0e-417a-8aad-015961d2398a" providerId="ADAL" clId="{A6A973D9-043E-42FD-8496-0E6C3F366594}" dt="2025-03-31T17:48:36.306" v="1435" actId="1076"/>
          <ac:picMkLst>
            <pc:docMk/>
            <pc:sldMk cId="2554088620" sldId="754"/>
            <ac:picMk id="13" creationId="{69D04908-6D57-ADD1-487C-D93AA66EA1BE}"/>
          </ac:picMkLst>
        </pc:picChg>
        <pc:picChg chg="add mod">
          <ac:chgData name="Castiello de Obeso, Santiago" userId="b4fc0b8e-1f0e-417a-8aad-015961d2398a" providerId="ADAL" clId="{A6A973D9-043E-42FD-8496-0E6C3F366594}" dt="2025-03-31T17:52:15.176" v="1631" actId="1036"/>
          <ac:picMkLst>
            <pc:docMk/>
            <pc:sldMk cId="2554088620" sldId="754"/>
            <ac:picMk id="20" creationId="{906D1B3C-4D33-D150-2B3F-A4BDF530F980}"/>
          </ac:picMkLst>
        </pc:picChg>
        <pc:picChg chg="add mod">
          <ac:chgData name="Castiello de Obeso, Santiago" userId="b4fc0b8e-1f0e-417a-8aad-015961d2398a" providerId="ADAL" clId="{A6A973D9-043E-42FD-8496-0E6C3F366594}" dt="2025-03-31T17:52:15.176" v="1631" actId="1036"/>
          <ac:picMkLst>
            <pc:docMk/>
            <pc:sldMk cId="2554088620" sldId="754"/>
            <ac:picMk id="5122" creationId="{6255BBC2-1449-E606-7B78-BF6F811EBD5D}"/>
          </ac:picMkLst>
        </pc:picChg>
        <pc:cxnChg chg="add mod">
          <ac:chgData name="Castiello de Obeso, Santiago" userId="b4fc0b8e-1f0e-417a-8aad-015961d2398a" providerId="ADAL" clId="{A6A973D9-043E-42FD-8496-0E6C3F366594}" dt="2025-03-31T20:40:44.047" v="2432" actId="14100"/>
          <ac:cxnSpMkLst>
            <pc:docMk/>
            <pc:sldMk cId="2554088620" sldId="754"/>
            <ac:cxnSpMk id="23" creationId="{D1EF0441-2786-3D5D-263B-821A6A1550FC}"/>
          </ac:cxnSpMkLst>
        </pc:cxnChg>
      </pc:sldChg>
      <pc:sldChg chg="add del setBg">
        <pc:chgData name="Castiello de Obeso, Santiago" userId="b4fc0b8e-1f0e-417a-8aad-015961d2398a" providerId="ADAL" clId="{A6A973D9-043E-42FD-8496-0E6C3F366594}" dt="2025-03-31T03:05:36.567" v="168" actId="47"/>
        <pc:sldMkLst>
          <pc:docMk/>
          <pc:sldMk cId="1259591306" sldId="755"/>
        </pc:sldMkLst>
      </pc:sldChg>
      <pc:sldChg chg="add del setBg">
        <pc:chgData name="Castiello de Obeso, Santiago" userId="b4fc0b8e-1f0e-417a-8aad-015961d2398a" providerId="ADAL" clId="{A6A973D9-043E-42FD-8496-0E6C3F366594}" dt="2025-03-31T03:05:36.567" v="168" actId="47"/>
        <pc:sldMkLst>
          <pc:docMk/>
          <pc:sldMk cId="1632635481" sldId="756"/>
        </pc:sldMkLst>
      </pc:sldChg>
      <pc:sldChg chg="add del setBg">
        <pc:chgData name="Castiello de Obeso, Santiago" userId="b4fc0b8e-1f0e-417a-8aad-015961d2398a" providerId="ADAL" clId="{A6A973D9-043E-42FD-8496-0E6C3F366594}" dt="2025-03-31T03:05:36.567" v="168" actId="47"/>
        <pc:sldMkLst>
          <pc:docMk/>
          <pc:sldMk cId="1716563222" sldId="757"/>
        </pc:sldMkLst>
      </pc:sldChg>
      <pc:sldChg chg="add del setBg">
        <pc:chgData name="Castiello de Obeso, Santiago" userId="b4fc0b8e-1f0e-417a-8aad-015961d2398a" providerId="ADAL" clId="{A6A973D9-043E-42FD-8496-0E6C3F366594}" dt="2025-03-31T04:08:51.122" v="327" actId="2696"/>
        <pc:sldMkLst>
          <pc:docMk/>
          <pc:sldMk cId="1299956882" sldId="758"/>
        </pc:sldMkLst>
      </pc:sldChg>
      <pc:sldChg chg="addSp delSp modSp add del mod setBg">
        <pc:chgData name="Castiello de Obeso, Santiago" userId="b4fc0b8e-1f0e-417a-8aad-015961d2398a" providerId="ADAL" clId="{A6A973D9-043E-42FD-8496-0E6C3F366594}" dt="2025-03-31T23:21:28.544" v="4100" actId="2696"/>
        <pc:sldMkLst>
          <pc:docMk/>
          <pc:sldMk cId="2606414182" sldId="758"/>
        </pc:sldMkLst>
      </pc:sldChg>
      <pc:sldChg chg="add del">
        <pc:chgData name="Castiello de Obeso, Santiago" userId="b4fc0b8e-1f0e-417a-8aad-015961d2398a" providerId="ADAL" clId="{A6A973D9-043E-42FD-8496-0E6C3F366594}" dt="2025-03-31T22:39:39.089" v="3655" actId="47"/>
        <pc:sldMkLst>
          <pc:docMk/>
          <pc:sldMk cId="3671969431" sldId="782"/>
        </pc:sldMkLst>
      </pc:sldChg>
      <pc:sldChg chg="delSp modSp add del mod setBg">
        <pc:chgData name="Castiello de Obeso, Santiago" userId="b4fc0b8e-1f0e-417a-8aad-015961d2398a" providerId="ADAL" clId="{A6A973D9-043E-42FD-8496-0E6C3F366594}" dt="2025-03-31T20:47:45.579" v="2668" actId="47"/>
        <pc:sldMkLst>
          <pc:docMk/>
          <pc:sldMk cId="257131918" sldId="785"/>
        </pc:sldMkLst>
      </pc:sldChg>
      <pc:sldChg chg="add">
        <pc:chgData name="Castiello de Obeso, Santiago" userId="b4fc0b8e-1f0e-417a-8aad-015961d2398a" providerId="ADAL" clId="{A6A973D9-043E-42FD-8496-0E6C3F366594}" dt="2025-03-31T04:03:17.055" v="218"/>
        <pc:sldMkLst>
          <pc:docMk/>
          <pc:sldMk cId="259569977" sldId="790"/>
        </pc:sldMkLst>
      </pc:sldChg>
      <pc:sldChg chg="addSp delSp modSp del mod">
        <pc:chgData name="Castiello de Obeso, Santiago" userId="b4fc0b8e-1f0e-417a-8aad-015961d2398a" providerId="ADAL" clId="{A6A973D9-043E-42FD-8496-0E6C3F366594}" dt="2025-03-31T04:03:13.829" v="217" actId="2696"/>
        <pc:sldMkLst>
          <pc:docMk/>
          <pc:sldMk cId="2707574264" sldId="790"/>
        </pc:sldMkLst>
      </pc:sldChg>
      <pc:sldChg chg="add del">
        <pc:chgData name="Castiello de Obeso, Santiago" userId="b4fc0b8e-1f0e-417a-8aad-015961d2398a" providerId="ADAL" clId="{A6A973D9-043E-42FD-8496-0E6C3F366594}" dt="2025-03-31T22:28:06.244" v="3052" actId="47"/>
        <pc:sldMkLst>
          <pc:docMk/>
          <pc:sldMk cId="298006276" sldId="791"/>
        </pc:sldMkLst>
      </pc:sldChg>
      <pc:sldChg chg="addSp delSp modSp del mod">
        <pc:chgData name="Castiello de Obeso, Santiago" userId="b4fc0b8e-1f0e-417a-8aad-015961d2398a" providerId="ADAL" clId="{A6A973D9-043E-42FD-8496-0E6C3F366594}" dt="2025-04-04T00:04:29.637" v="5047" actId="47"/>
        <pc:sldMkLst>
          <pc:docMk/>
          <pc:sldMk cId="3851964162" sldId="792"/>
        </pc:sldMkLst>
      </pc:sldChg>
      <pc:sldChg chg="addSp delSp modSp add mod setBg">
        <pc:chgData name="Castiello de Obeso, Santiago" userId="b4fc0b8e-1f0e-417a-8aad-015961d2398a" providerId="ADAL" clId="{A6A973D9-043E-42FD-8496-0E6C3F366594}" dt="2025-04-04T14:15:45.057" v="5372" actId="21"/>
        <pc:sldMkLst>
          <pc:docMk/>
          <pc:sldMk cId="2331874728" sldId="795"/>
        </pc:sldMkLst>
        <pc:spChg chg="mod">
          <ac:chgData name="Castiello de Obeso, Santiago" userId="b4fc0b8e-1f0e-417a-8aad-015961d2398a" providerId="ADAL" clId="{A6A973D9-043E-42FD-8496-0E6C3F366594}" dt="2025-03-31T23:10:31.172" v="4012" actId="6549"/>
          <ac:spMkLst>
            <pc:docMk/>
            <pc:sldMk cId="2331874728" sldId="795"/>
            <ac:spMk id="12" creationId="{E0C44506-7201-482D-BB95-BE7A231A3FB2}"/>
          </ac:spMkLst>
        </pc:spChg>
        <pc:picChg chg="mod">
          <ac:chgData name="Castiello de Obeso, Santiago" userId="b4fc0b8e-1f0e-417a-8aad-015961d2398a" providerId="ADAL" clId="{A6A973D9-043E-42FD-8496-0E6C3F366594}" dt="2025-03-31T00:56:44.193" v="152" actId="1076"/>
          <ac:picMkLst>
            <pc:docMk/>
            <pc:sldMk cId="2331874728" sldId="795"/>
            <ac:picMk id="8" creationId="{46A56C75-5A94-D702-90A2-D47E6BFC875C}"/>
          </ac:picMkLst>
        </pc:picChg>
      </pc:sldChg>
      <pc:sldChg chg="addSp delSp modSp add mod setBg">
        <pc:chgData name="Castiello de Obeso, Santiago" userId="b4fc0b8e-1f0e-417a-8aad-015961d2398a" providerId="ADAL" clId="{A6A973D9-043E-42FD-8496-0E6C3F366594}" dt="2025-03-31T18:07:46.839" v="1914" actId="478"/>
        <pc:sldMkLst>
          <pc:docMk/>
          <pc:sldMk cId="2253148297" sldId="796"/>
        </pc:sldMkLst>
      </pc:sldChg>
      <pc:sldChg chg="add del setBg">
        <pc:chgData name="Castiello de Obeso, Santiago" userId="b4fc0b8e-1f0e-417a-8aad-015961d2398a" providerId="ADAL" clId="{A6A973D9-043E-42FD-8496-0E6C3F366594}" dt="2025-03-31T04:08:51.122" v="327" actId="2696"/>
        <pc:sldMkLst>
          <pc:docMk/>
          <pc:sldMk cId="3666315106" sldId="796"/>
        </pc:sldMkLst>
      </pc:sldChg>
      <pc:sldChg chg="add del">
        <pc:chgData name="Castiello de Obeso, Santiago" userId="b4fc0b8e-1f0e-417a-8aad-015961d2398a" providerId="ADAL" clId="{A6A973D9-043E-42FD-8496-0E6C3F366594}" dt="2025-03-31T20:39:26.863" v="2424" actId="47"/>
        <pc:sldMkLst>
          <pc:docMk/>
          <pc:sldMk cId="3154144567" sldId="801"/>
        </pc:sldMkLst>
      </pc:sldChg>
      <pc:sldChg chg="addSp delSp modSp add mod">
        <pc:chgData name="Castiello de Obeso, Santiago" userId="b4fc0b8e-1f0e-417a-8aad-015961d2398a" providerId="ADAL" clId="{A6A973D9-043E-42FD-8496-0E6C3F366594}" dt="2025-03-31T23:35:57.752" v="4620" actId="114"/>
        <pc:sldMkLst>
          <pc:docMk/>
          <pc:sldMk cId="323600441" sldId="805"/>
        </pc:sldMkLst>
      </pc:sldChg>
      <pc:sldChg chg="del">
        <pc:chgData name="Castiello de Obeso, Santiago" userId="b4fc0b8e-1f0e-417a-8aad-015961d2398a" providerId="ADAL" clId="{A6A973D9-043E-42FD-8496-0E6C3F366594}" dt="2025-03-28T00:19:32.974" v="79" actId="47"/>
        <pc:sldMkLst>
          <pc:docMk/>
          <pc:sldMk cId="1622698605" sldId="806"/>
        </pc:sldMkLst>
      </pc:sldChg>
      <pc:sldChg chg="add del setBg">
        <pc:chgData name="Castiello de Obeso, Santiago" userId="b4fc0b8e-1f0e-417a-8aad-015961d2398a" providerId="ADAL" clId="{A6A973D9-043E-42FD-8496-0E6C3F366594}" dt="2025-03-31T22:22:34.337" v="2707" actId="47"/>
        <pc:sldMkLst>
          <pc:docMk/>
          <pc:sldMk cId="3243093298" sldId="808"/>
        </pc:sldMkLst>
      </pc:sldChg>
      <pc:sldChg chg="add del">
        <pc:chgData name="Castiello de Obeso, Santiago" userId="b4fc0b8e-1f0e-417a-8aad-015961d2398a" providerId="ADAL" clId="{A6A973D9-043E-42FD-8496-0E6C3F366594}" dt="2025-03-31T23:19:18.182" v="4097" actId="2696"/>
        <pc:sldMkLst>
          <pc:docMk/>
          <pc:sldMk cId="567885791" sldId="811"/>
        </pc:sldMkLst>
      </pc:sldChg>
      <pc:sldChg chg="delSp modSp add mod">
        <pc:chgData name="Castiello de Obeso, Santiago" userId="b4fc0b8e-1f0e-417a-8aad-015961d2398a" providerId="ADAL" clId="{A6A973D9-043E-42FD-8496-0E6C3F366594}" dt="2025-04-02T00:46:38.410" v="4646" actId="1076"/>
        <pc:sldMkLst>
          <pc:docMk/>
          <pc:sldMk cId="2913002302" sldId="811"/>
        </pc:sldMkLst>
        <pc:spChg chg="mod">
          <ac:chgData name="Castiello de Obeso, Santiago" userId="b4fc0b8e-1f0e-417a-8aad-015961d2398a" providerId="ADAL" clId="{A6A973D9-043E-42FD-8496-0E6C3F366594}" dt="2025-03-31T23:19:32.604" v="4099" actId="6549"/>
          <ac:spMkLst>
            <pc:docMk/>
            <pc:sldMk cId="2913002302" sldId="811"/>
            <ac:spMk id="9" creationId="{483DE90C-330E-B891-7EF4-D3815E93D107}"/>
          </ac:spMkLst>
        </pc:spChg>
        <pc:spChg chg="mod">
          <ac:chgData name="Castiello de Obeso, Santiago" userId="b4fc0b8e-1f0e-417a-8aad-015961d2398a" providerId="ADAL" clId="{A6A973D9-043E-42FD-8496-0E6C3F366594}" dt="2025-04-02T00:46:33.150" v="4645" actId="1035"/>
          <ac:spMkLst>
            <pc:docMk/>
            <pc:sldMk cId="2913002302" sldId="811"/>
            <ac:spMk id="14" creationId="{E4F3D2E0-7532-E01F-9696-1624C322DCBA}"/>
          </ac:spMkLst>
        </pc:spChg>
        <pc:spChg chg="mod">
          <ac:chgData name="Castiello de Obeso, Santiago" userId="b4fc0b8e-1f0e-417a-8aad-015961d2398a" providerId="ADAL" clId="{A6A973D9-043E-42FD-8496-0E6C3F366594}" dt="2025-04-02T00:46:38.410" v="4646" actId="1076"/>
          <ac:spMkLst>
            <pc:docMk/>
            <pc:sldMk cId="2913002302" sldId="811"/>
            <ac:spMk id="15" creationId="{6FCEAA04-7268-AE57-D0EF-E23AEBCEDBF9}"/>
          </ac:spMkLst>
        </pc:spChg>
        <pc:spChg chg="mod">
          <ac:chgData name="Castiello de Obeso, Santiago" userId="b4fc0b8e-1f0e-417a-8aad-015961d2398a" providerId="ADAL" clId="{A6A973D9-043E-42FD-8496-0E6C3F366594}" dt="2025-04-02T00:46:29.330" v="4636" actId="1036"/>
          <ac:spMkLst>
            <pc:docMk/>
            <pc:sldMk cId="2913002302" sldId="811"/>
            <ac:spMk id="16" creationId="{6EBFA533-5778-49FA-B430-E587F8A63F3C}"/>
          </ac:spMkLst>
        </pc:spChg>
      </pc:sldChg>
      <pc:sldChg chg="del">
        <pc:chgData name="Castiello de Obeso, Santiago" userId="b4fc0b8e-1f0e-417a-8aad-015961d2398a" providerId="ADAL" clId="{A6A973D9-043E-42FD-8496-0E6C3F366594}" dt="2025-03-29T19:38:54.831" v="151" actId="47"/>
        <pc:sldMkLst>
          <pc:docMk/>
          <pc:sldMk cId="1283356557" sldId="812"/>
        </pc:sldMkLst>
      </pc:sldChg>
      <pc:sldChg chg="addSp delSp modSp add mod setBg">
        <pc:chgData name="Castiello de Obeso, Santiago" userId="b4fc0b8e-1f0e-417a-8aad-015961d2398a" providerId="ADAL" clId="{A6A973D9-043E-42FD-8496-0E6C3F366594}" dt="2025-03-31T20:46:40.119" v="2667" actId="1038"/>
        <pc:sldMkLst>
          <pc:docMk/>
          <pc:sldMk cId="2530886599" sldId="815"/>
        </pc:sldMkLst>
      </pc:sldChg>
      <pc:sldChg chg="addSp delSp modSp mod">
        <pc:chgData name="Castiello de Obeso, Santiago" userId="b4fc0b8e-1f0e-417a-8aad-015961d2398a" providerId="ADAL" clId="{A6A973D9-043E-42FD-8496-0E6C3F366594}" dt="2025-03-31T22:32:52.440" v="3536"/>
        <pc:sldMkLst>
          <pc:docMk/>
          <pc:sldMk cId="3693392271" sldId="816"/>
        </pc:sldMkLst>
      </pc:sldChg>
      <pc:sldChg chg="addSp delSp modSp mod">
        <pc:chgData name="Castiello de Obeso, Santiago" userId="b4fc0b8e-1f0e-417a-8aad-015961d2398a" providerId="ADAL" clId="{A6A973D9-043E-42FD-8496-0E6C3F366594}" dt="2025-03-31T22:32:49.429" v="3534"/>
        <pc:sldMkLst>
          <pc:docMk/>
          <pc:sldMk cId="3581282464" sldId="817"/>
        </pc:sldMkLst>
      </pc:sldChg>
      <pc:sldChg chg="add del">
        <pc:chgData name="Castiello de Obeso, Santiago" userId="b4fc0b8e-1f0e-417a-8aad-015961d2398a" providerId="ADAL" clId="{A6A973D9-043E-42FD-8496-0E6C3F366594}" dt="2025-03-31T22:39:31.218" v="3653" actId="47"/>
        <pc:sldMkLst>
          <pc:docMk/>
          <pc:sldMk cId="2453461511" sldId="818"/>
        </pc:sldMkLst>
      </pc:sldChg>
      <pc:sldChg chg="del">
        <pc:chgData name="Castiello de Obeso, Santiago" userId="b4fc0b8e-1f0e-417a-8aad-015961d2398a" providerId="ADAL" clId="{A6A973D9-043E-42FD-8496-0E6C3F366594}" dt="2025-03-28T00:10:57.031" v="0" actId="47"/>
        <pc:sldMkLst>
          <pc:docMk/>
          <pc:sldMk cId="3640543735" sldId="819"/>
        </pc:sldMkLst>
      </pc:sldChg>
      <pc:sldChg chg="add del">
        <pc:chgData name="Castiello de Obeso, Santiago" userId="b4fc0b8e-1f0e-417a-8aad-015961d2398a" providerId="ADAL" clId="{A6A973D9-043E-42FD-8496-0E6C3F366594}" dt="2025-03-31T23:36:04.022" v="4621" actId="47"/>
        <pc:sldMkLst>
          <pc:docMk/>
          <pc:sldMk cId="4276178642" sldId="820"/>
        </pc:sldMkLst>
      </pc:sldChg>
      <pc:sldChg chg="del">
        <pc:chgData name="Castiello de Obeso, Santiago" userId="b4fc0b8e-1f0e-417a-8aad-015961d2398a" providerId="ADAL" clId="{A6A973D9-043E-42FD-8496-0E6C3F366594}" dt="2025-03-31T03:15:41.465" v="170" actId="47"/>
        <pc:sldMkLst>
          <pc:docMk/>
          <pc:sldMk cId="3718873361" sldId="823"/>
        </pc:sldMkLst>
      </pc:sldChg>
      <pc:sldChg chg="del">
        <pc:chgData name="Castiello de Obeso, Santiago" userId="b4fc0b8e-1f0e-417a-8aad-015961d2398a" providerId="ADAL" clId="{A6A973D9-043E-42FD-8496-0E6C3F366594}" dt="2025-03-31T03:15:41.465" v="170" actId="47"/>
        <pc:sldMkLst>
          <pc:docMk/>
          <pc:sldMk cId="2584044960" sldId="825"/>
        </pc:sldMkLst>
      </pc:sldChg>
      <pc:sldChg chg="del">
        <pc:chgData name="Castiello de Obeso, Santiago" userId="b4fc0b8e-1f0e-417a-8aad-015961d2398a" providerId="ADAL" clId="{A6A973D9-043E-42FD-8496-0E6C3F366594}" dt="2025-03-28T00:10:57.031" v="0" actId="47"/>
        <pc:sldMkLst>
          <pc:docMk/>
          <pc:sldMk cId="3234627293" sldId="827"/>
        </pc:sldMkLst>
      </pc:sldChg>
      <pc:sldChg chg="del">
        <pc:chgData name="Castiello de Obeso, Santiago" userId="b4fc0b8e-1f0e-417a-8aad-015961d2398a" providerId="ADAL" clId="{A6A973D9-043E-42FD-8496-0E6C3F366594}" dt="2025-03-31T03:15:41.465" v="170" actId="47"/>
        <pc:sldMkLst>
          <pc:docMk/>
          <pc:sldMk cId="1258034169" sldId="828"/>
        </pc:sldMkLst>
      </pc:sldChg>
      <pc:sldChg chg="del">
        <pc:chgData name="Castiello de Obeso, Santiago" userId="b4fc0b8e-1f0e-417a-8aad-015961d2398a" providerId="ADAL" clId="{A6A973D9-043E-42FD-8496-0E6C3F366594}" dt="2025-03-31T03:15:41.465" v="170" actId="47"/>
        <pc:sldMkLst>
          <pc:docMk/>
          <pc:sldMk cId="1042934428" sldId="829"/>
        </pc:sldMkLst>
      </pc:sldChg>
      <pc:sldChg chg="addSp delSp modSp add mod">
        <pc:chgData name="Castiello de Obeso, Santiago" userId="b4fc0b8e-1f0e-417a-8aad-015961d2398a" providerId="ADAL" clId="{A6A973D9-043E-42FD-8496-0E6C3F366594}" dt="2025-03-31T22:51:00.495" v="4008" actId="20577"/>
        <pc:sldMkLst>
          <pc:docMk/>
          <pc:sldMk cId="186086725" sldId="830"/>
        </pc:sldMkLst>
      </pc:sldChg>
      <pc:sldChg chg="addSp delSp modSp add del mod">
        <pc:chgData name="Castiello de Obeso, Santiago" userId="b4fc0b8e-1f0e-417a-8aad-015961d2398a" providerId="ADAL" clId="{A6A973D9-043E-42FD-8496-0E6C3F366594}" dt="2025-03-31T04:03:13.829" v="217" actId="2696"/>
        <pc:sldMkLst>
          <pc:docMk/>
          <pc:sldMk cId="2972674158" sldId="831"/>
        </pc:sldMkLst>
      </pc:sldChg>
      <pc:sldChg chg="addSp delSp modSp add mod ord">
        <pc:chgData name="Castiello de Obeso, Santiago" userId="b4fc0b8e-1f0e-417a-8aad-015961d2398a" providerId="ADAL" clId="{A6A973D9-043E-42FD-8496-0E6C3F366594}" dt="2025-03-31T18:00:46.299" v="1788"/>
        <pc:sldMkLst>
          <pc:docMk/>
          <pc:sldMk cId="3569933277" sldId="831"/>
        </pc:sldMkLst>
        <pc:spChg chg="add mod">
          <ac:chgData name="Castiello de Obeso, Santiago" userId="b4fc0b8e-1f0e-417a-8aad-015961d2398a" providerId="ADAL" clId="{A6A973D9-043E-42FD-8496-0E6C3F366594}" dt="2025-03-31T17:51:02.585" v="1512" actId="20577"/>
          <ac:spMkLst>
            <pc:docMk/>
            <pc:sldMk cId="3569933277" sldId="831"/>
            <ac:spMk id="2" creationId="{70C5A99E-CD01-1029-8557-C82718B66AD6}"/>
          </ac:spMkLst>
        </pc:spChg>
        <pc:spChg chg="add mod">
          <ac:chgData name="Castiello de Obeso, Santiago" userId="b4fc0b8e-1f0e-417a-8aad-015961d2398a" providerId="ADAL" clId="{A6A973D9-043E-42FD-8496-0E6C3F366594}" dt="2025-03-31T17:59:34.253" v="1778"/>
          <ac:spMkLst>
            <pc:docMk/>
            <pc:sldMk cId="3569933277" sldId="831"/>
            <ac:spMk id="9" creationId="{73F43BBE-47AC-7F72-D65B-5085B51D1E5F}"/>
          </ac:spMkLst>
        </pc:spChg>
        <pc:spChg chg="add mod">
          <ac:chgData name="Castiello de Obeso, Santiago" userId="b4fc0b8e-1f0e-417a-8aad-015961d2398a" providerId="ADAL" clId="{A6A973D9-043E-42FD-8496-0E6C3F366594}" dt="2025-03-31T17:59:35.584" v="1779"/>
          <ac:spMkLst>
            <pc:docMk/>
            <pc:sldMk cId="3569933277" sldId="831"/>
            <ac:spMk id="14" creationId="{58582F2E-04C0-7376-A641-A5A4D8759D77}"/>
          </ac:spMkLst>
        </pc:spChg>
        <pc:spChg chg="add mod">
          <ac:chgData name="Castiello de Obeso, Santiago" userId="b4fc0b8e-1f0e-417a-8aad-015961d2398a" providerId="ADAL" clId="{A6A973D9-043E-42FD-8496-0E6C3F366594}" dt="2025-03-31T17:54:22.703" v="1670" actId="1076"/>
          <ac:spMkLst>
            <pc:docMk/>
            <pc:sldMk cId="3569933277" sldId="831"/>
            <ac:spMk id="16" creationId="{DD8666D1-9BD2-5159-7A65-B78024F513D5}"/>
          </ac:spMkLst>
        </pc:spChg>
        <pc:picChg chg="mod">
          <ac:chgData name="Castiello de Obeso, Santiago" userId="b4fc0b8e-1f0e-417a-8aad-015961d2398a" providerId="ADAL" clId="{A6A973D9-043E-42FD-8496-0E6C3F366594}" dt="2025-03-31T17:54:22.703" v="1670" actId="1076"/>
          <ac:picMkLst>
            <pc:docMk/>
            <pc:sldMk cId="3569933277" sldId="831"/>
            <ac:picMk id="4" creationId="{865B01B6-855A-27BE-BC05-0FA002AE9D51}"/>
          </ac:picMkLst>
        </pc:picChg>
        <pc:picChg chg="mod">
          <ac:chgData name="Castiello de Obeso, Santiago" userId="b4fc0b8e-1f0e-417a-8aad-015961d2398a" providerId="ADAL" clId="{A6A973D9-043E-42FD-8496-0E6C3F366594}" dt="2025-03-31T17:53:57.756" v="1665" actId="1076"/>
          <ac:picMkLst>
            <pc:docMk/>
            <pc:sldMk cId="3569933277" sldId="831"/>
            <ac:picMk id="7" creationId="{42A76463-F094-8C55-76C8-E43B92E30942}"/>
          </ac:picMkLst>
        </pc:picChg>
        <pc:picChg chg="mod">
          <ac:chgData name="Castiello de Obeso, Santiago" userId="b4fc0b8e-1f0e-417a-8aad-015961d2398a" providerId="ADAL" clId="{A6A973D9-043E-42FD-8496-0E6C3F366594}" dt="2025-03-31T17:54:18.164" v="1669" actId="1076"/>
          <ac:picMkLst>
            <pc:docMk/>
            <pc:sldMk cId="3569933277" sldId="831"/>
            <ac:picMk id="8" creationId="{6BF55FA5-05C6-D7E4-CE90-3D526D5AB92C}"/>
          </ac:picMkLst>
        </pc:picChg>
        <pc:picChg chg="add mod">
          <ac:chgData name="Castiello de Obeso, Santiago" userId="b4fc0b8e-1f0e-417a-8aad-015961d2398a" providerId="ADAL" clId="{A6A973D9-043E-42FD-8496-0E6C3F366594}" dt="2025-03-31T18:00:46.299" v="1788"/>
          <ac:picMkLst>
            <pc:docMk/>
            <pc:sldMk cId="3569933277" sldId="831"/>
            <ac:picMk id="19" creationId="{AF5F2C6C-9B17-F88D-F039-8751F36BDEEC}"/>
          </ac:picMkLst>
        </pc:picChg>
      </pc:sldChg>
      <pc:sldChg chg="delSp add del mod">
        <pc:chgData name="Castiello de Obeso, Santiago" userId="b4fc0b8e-1f0e-417a-8aad-015961d2398a" providerId="ADAL" clId="{A6A973D9-043E-42FD-8496-0E6C3F366594}" dt="2025-03-31T17:59:54.183" v="1785" actId="47"/>
        <pc:sldMkLst>
          <pc:docMk/>
          <pc:sldMk cId="751696421" sldId="832"/>
        </pc:sldMkLst>
      </pc:sldChg>
      <pc:sldChg chg="addSp delSp modSp add del mod">
        <pc:chgData name="Castiello de Obeso, Santiago" userId="b4fc0b8e-1f0e-417a-8aad-015961d2398a" providerId="ADAL" clId="{A6A973D9-043E-42FD-8496-0E6C3F366594}" dt="2025-03-31T04:03:13.829" v="217" actId="2696"/>
        <pc:sldMkLst>
          <pc:docMk/>
          <pc:sldMk cId="2615431274" sldId="832"/>
        </pc:sldMkLst>
      </pc:sldChg>
      <pc:sldChg chg="delSp add del mod">
        <pc:chgData name="Castiello de Obeso, Santiago" userId="b4fc0b8e-1f0e-417a-8aad-015961d2398a" providerId="ADAL" clId="{A6A973D9-043E-42FD-8496-0E6C3F366594}" dt="2025-03-31T22:39:32.889" v="3654" actId="47"/>
        <pc:sldMkLst>
          <pc:docMk/>
          <pc:sldMk cId="3625648247" sldId="848"/>
        </pc:sldMkLst>
      </pc:sldChg>
      <pc:sldChg chg="add del">
        <pc:chgData name="Castiello de Obeso, Santiago" userId="b4fc0b8e-1f0e-417a-8aad-015961d2398a" providerId="ADAL" clId="{A6A973D9-043E-42FD-8496-0E6C3F366594}" dt="2025-03-31T20:39:26.863" v="2424" actId="47"/>
        <pc:sldMkLst>
          <pc:docMk/>
          <pc:sldMk cId="3187897301" sldId="849"/>
        </pc:sldMkLst>
      </pc:sldChg>
      <pc:sldChg chg="add del">
        <pc:chgData name="Castiello de Obeso, Santiago" userId="b4fc0b8e-1f0e-417a-8aad-015961d2398a" providerId="ADAL" clId="{A6A973D9-043E-42FD-8496-0E6C3F366594}" dt="2025-03-31T20:42:20.583" v="2445" actId="2696"/>
        <pc:sldMkLst>
          <pc:docMk/>
          <pc:sldMk cId="3366264100" sldId="852"/>
        </pc:sldMkLst>
      </pc:sldChg>
      <pc:sldChg chg="add">
        <pc:chgData name="Castiello de Obeso, Santiago" userId="b4fc0b8e-1f0e-417a-8aad-015961d2398a" providerId="ADAL" clId="{A6A973D9-043E-42FD-8496-0E6C3F366594}" dt="2025-03-31T20:43:03.526" v="2446"/>
        <pc:sldMkLst>
          <pc:docMk/>
          <pc:sldMk cId="3418796261" sldId="852"/>
        </pc:sldMkLst>
      </pc:sldChg>
      <pc:sldChg chg="add del">
        <pc:chgData name="Castiello de Obeso, Santiago" userId="b4fc0b8e-1f0e-417a-8aad-015961d2398a" providerId="ADAL" clId="{A6A973D9-043E-42FD-8496-0E6C3F366594}" dt="2025-03-31T22:39:39.089" v="3655" actId="47"/>
        <pc:sldMkLst>
          <pc:docMk/>
          <pc:sldMk cId="1035734458" sldId="854"/>
        </pc:sldMkLst>
      </pc:sldChg>
      <pc:sldChg chg="add">
        <pc:chgData name="Castiello de Obeso, Santiago" userId="b4fc0b8e-1f0e-417a-8aad-015961d2398a" providerId="ADAL" clId="{A6A973D9-043E-42FD-8496-0E6C3F366594}" dt="2025-03-31T20:43:03.526" v="2446"/>
        <pc:sldMkLst>
          <pc:docMk/>
          <pc:sldMk cId="208029457" sldId="884"/>
        </pc:sldMkLst>
      </pc:sldChg>
      <pc:sldChg chg="add del">
        <pc:chgData name="Castiello de Obeso, Santiago" userId="b4fc0b8e-1f0e-417a-8aad-015961d2398a" providerId="ADAL" clId="{A6A973D9-043E-42FD-8496-0E6C3F366594}" dt="2025-03-31T20:42:20.583" v="2445" actId="2696"/>
        <pc:sldMkLst>
          <pc:docMk/>
          <pc:sldMk cId="326519216" sldId="884"/>
        </pc:sldMkLst>
      </pc:sldChg>
      <pc:sldChg chg="addSp delSp modSp add mod setBg">
        <pc:chgData name="Castiello de Obeso, Santiago" userId="b4fc0b8e-1f0e-417a-8aad-015961d2398a" providerId="ADAL" clId="{A6A973D9-043E-42FD-8496-0E6C3F366594}" dt="2025-04-04T18:37:01.028" v="5406" actId="1076"/>
        <pc:sldMkLst>
          <pc:docMk/>
          <pc:sldMk cId="345485340" sldId="885"/>
        </pc:sldMkLst>
        <pc:spChg chg="mod">
          <ac:chgData name="Castiello de Obeso, Santiago" userId="b4fc0b8e-1f0e-417a-8aad-015961d2398a" providerId="ADAL" clId="{A6A973D9-043E-42FD-8496-0E6C3F366594}" dt="2025-03-31T17:25:56.819" v="1017" actId="14100"/>
          <ac:spMkLst>
            <pc:docMk/>
            <pc:sldMk cId="345485340" sldId="885"/>
            <ac:spMk id="2" creationId="{CC150222-DAD1-98DB-E8C8-66212D80A24A}"/>
          </ac:spMkLst>
        </pc:spChg>
        <pc:spChg chg="mod">
          <ac:chgData name="Castiello de Obeso, Santiago" userId="b4fc0b8e-1f0e-417a-8aad-015961d2398a" providerId="ADAL" clId="{A6A973D9-043E-42FD-8496-0E6C3F366594}" dt="2025-03-31T17:25:11.333" v="990" actId="404"/>
          <ac:spMkLst>
            <pc:docMk/>
            <pc:sldMk cId="345485340" sldId="885"/>
            <ac:spMk id="4" creationId="{856C80D0-F99D-1845-8434-A42C25D412AB}"/>
          </ac:spMkLst>
        </pc:spChg>
        <pc:spChg chg="mod">
          <ac:chgData name="Castiello de Obeso, Santiago" userId="b4fc0b8e-1f0e-417a-8aad-015961d2398a" providerId="ADAL" clId="{A6A973D9-043E-42FD-8496-0E6C3F366594}" dt="2025-04-04T18:37:01.028" v="5406" actId="1076"/>
          <ac:spMkLst>
            <pc:docMk/>
            <pc:sldMk cId="345485340" sldId="885"/>
            <ac:spMk id="5" creationId="{5C93C04A-91C8-4417-70BF-E00C7654D47E}"/>
          </ac:spMkLst>
        </pc:spChg>
        <pc:spChg chg="mod">
          <ac:chgData name="Castiello de Obeso, Santiago" userId="b4fc0b8e-1f0e-417a-8aad-015961d2398a" providerId="ADAL" clId="{A6A973D9-043E-42FD-8496-0E6C3F366594}" dt="2025-03-31T17:25:52.887" v="1016" actId="14100"/>
          <ac:spMkLst>
            <pc:docMk/>
            <pc:sldMk cId="345485340" sldId="885"/>
            <ac:spMk id="7" creationId="{92BA9B07-001A-4E54-54A6-267635D125A9}"/>
          </ac:spMkLst>
        </pc:spChg>
        <pc:spChg chg="mod">
          <ac:chgData name="Castiello de Obeso, Santiago" userId="b4fc0b8e-1f0e-417a-8aad-015961d2398a" providerId="ADAL" clId="{A6A973D9-043E-42FD-8496-0E6C3F366594}" dt="2025-03-31T17:25:11.333" v="990" actId="404"/>
          <ac:spMkLst>
            <pc:docMk/>
            <pc:sldMk cId="345485340" sldId="885"/>
            <ac:spMk id="8" creationId="{997E5C16-4E45-4B4A-903C-560C99CC9E18}"/>
          </ac:spMkLst>
        </pc:spChg>
        <pc:spChg chg="add del">
          <ac:chgData name="Castiello de Obeso, Santiago" userId="b4fc0b8e-1f0e-417a-8aad-015961d2398a" providerId="ADAL" clId="{A6A973D9-043E-42FD-8496-0E6C3F366594}" dt="2025-03-31T17:33:53.282" v="1045" actId="478"/>
          <ac:spMkLst>
            <pc:docMk/>
            <pc:sldMk cId="345485340" sldId="885"/>
            <ac:spMk id="10" creationId="{177FBEC9-4CCA-A8D9-0396-7BE4793C7B33}"/>
          </ac:spMkLst>
        </pc:spChg>
        <pc:spChg chg="mod">
          <ac:chgData name="Castiello de Obeso, Santiago" userId="b4fc0b8e-1f0e-417a-8aad-015961d2398a" providerId="ADAL" clId="{A6A973D9-043E-42FD-8496-0E6C3F366594}" dt="2025-03-31T17:25:11.333" v="990" actId="404"/>
          <ac:spMkLst>
            <pc:docMk/>
            <pc:sldMk cId="345485340" sldId="885"/>
            <ac:spMk id="11" creationId="{7B7BE85B-BD30-147E-DC56-1C73F613B221}"/>
          </ac:spMkLst>
        </pc:spChg>
        <pc:spChg chg="add mod">
          <ac:chgData name="Castiello de Obeso, Santiago" userId="b4fc0b8e-1f0e-417a-8aad-015961d2398a" providerId="ADAL" clId="{A6A973D9-043E-42FD-8496-0E6C3F366594}" dt="2025-03-31T17:25:26.077" v="998" actId="1076"/>
          <ac:spMkLst>
            <pc:docMk/>
            <pc:sldMk cId="345485340" sldId="885"/>
            <ac:spMk id="12" creationId="{DAB2C38E-3BC5-2233-490B-1B99C8E18DD6}"/>
          </ac:spMkLst>
        </pc:spChg>
        <pc:spChg chg="mod">
          <ac:chgData name="Castiello de Obeso, Santiago" userId="b4fc0b8e-1f0e-417a-8aad-015961d2398a" providerId="ADAL" clId="{A6A973D9-043E-42FD-8496-0E6C3F366594}" dt="2025-03-31T17:25:11.333" v="990" actId="404"/>
          <ac:spMkLst>
            <pc:docMk/>
            <pc:sldMk cId="345485340" sldId="885"/>
            <ac:spMk id="13" creationId="{BB154006-3234-E213-0C15-3E0BF9D4B118}"/>
          </ac:spMkLst>
        </pc:spChg>
        <pc:spChg chg="add mod">
          <ac:chgData name="Castiello de Obeso, Santiago" userId="b4fc0b8e-1f0e-417a-8aad-015961d2398a" providerId="ADAL" clId="{A6A973D9-043E-42FD-8496-0E6C3F366594}" dt="2025-03-31T17:26:34.670" v="1037" actId="1037"/>
          <ac:spMkLst>
            <pc:docMk/>
            <pc:sldMk cId="345485340" sldId="885"/>
            <ac:spMk id="15" creationId="{647B655C-2B09-B27A-4F4D-92769F25341F}"/>
          </ac:spMkLst>
        </pc:spChg>
        <pc:spChg chg="mod">
          <ac:chgData name="Castiello de Obeso, Santiago" userId="b4fc0b8e-1f0e-417a-8aad-015961d2398a" providerId="ADAL" clId="{A6A973D9-043E-42FD-8496-0E6C3F366594}" dt="2025-03-31T17:25:11.333" v="990" actId="404"/>
          <ac:spMkLst>
            <pc:docMk/>
            <pc:sldMk cId="345485340" sldId="885"/>
            <ac:spMk id="16" creationId="{856C3613-A2D5-82C7-7616-7874D2B2080C}"/>
          </ac:spMkLst>
        </pc:spChg>
        <pc:spChg chg="mod">
          <ac:chgData name="Castiello de Obeso, Santiago" userId="b4fc0b8e-1f0e-417a-8aad-015961d2398a" providerId="ADAL" clId="{A6A973D9-043E-42FD-8496-0E6C3F366594}" dt="2025-03-31T17:25:11.333" v="990" actId="404"/>
          <ac:spMkLst>
            <pc:docMk/>
            <pc:sldMk cId="345485340" sldId="885"/>
            <ac:spMk id="17" creationId="{E58B4D45-03B3-4492-06C5-021DEB688B29}"/>
          </ac:spMkLst>
        </pc:spChg>
        <pc:spChg chg="mod">
          <ac:chgData name="Castiello de Obeso, Santiago" userId="b4fc0b8e-1f0e-417a-8aad-015961d2398a" providerId="ADAL" clId="{A6A973D9-043E-42FD-8496-0E6C3F366594}" dt="2025-03-31T17:25:11.333" v="990" actId="404"/>
          <ac:spMkLst>
            <pc:docMk/>
            <pc:sldMk cId="345485340" sldId="885"/>
            <ac:spMk id="19" creationId="{5F3DD964-D24D-FDBD-240E-50527005A995}"/>
          </ac:spMkLst>
        </pc:spChg>
      </pc:sldChg>
      <pc:sldChg chg="addSp delSp modSp add del mod setBg">
        <pc:chgData name="Castiello de Obeso, Santiago" userId="b4fc0b8e-1f0e-417a-8aad-015961d2398a" providerId="ADAL" clId="{A6A973D9-043E-42FD-8496-0E6C3F366594}" dt="2025-03-31T18:07:51.423" v="1915" actId="47"/>
        <pc:sldMkLst>
          <pc:docMk/>
          <pc:sldMk cId="626013588" sldId="886"/>
        </pc:sldMkLst>
      </pc:sldChg>
      <pc:sldChg chg="add del setBg">
        <pc:chgData name="Castiello de Obeso, Santiago" userId="b4fc0b8e-1f0e-417a-8aad-015961d2398a" providerId="ADAL" clId="{A6A973D9-043E-42FD-8496-0E6C3F366594}" dt="2025-03-31T04:08:51.122" v="327" actId="2696"/>
        <pc:sldMkLst>
          <pc:docMk/>
          <pc:sldMk cId="1307698470" sldId="886"/>
        </pc:sldMkLst>
      </pc:sldChg>
      <pc:sldChg chg="add del">
        <pc:chgData name="Castiello de Obeso, Santiago" userId="b4fc0b8e-1f0e-417a-8aad-015961d2398a" providerId="ADAL" clId="{A6A973D9-043E-42FD-8496-0E6C3F366594}" dt="2025-03-31T22:39:31.218" v="3653" actId="47"/>
        <pc:sldMkLst>
          <pc:docMk/>
          <pc:sldMk cId="2389280228" sldId="887"/>
        </pc:sldMkLst>
      </pc:sldChg>
      <pc:sldChg chg="add del setBg">
        <pc:chgData name="Castiello de Obeso, Santiago" userId="b4fc0b8e-1f0e-417a-8aad-015961d2398a" providerId="ADAL" clId="{A6A973D9-043E-42FD-8496-0E6C3F366594}" dt="2025-03-28T14:54:24.424" v="140" actId="47"/>
        <pc:sldMkLst>
          <pc:docMk/>
          <pc:sldMk cId="3217029947" sldId="887"/>
        </pc:sldMkLst>
      </pc:sldChg>
      <pc:sldChg chg="add del">
        <pc:chgData name="Castiello de Obeso, Santiago" userId="b4fc0b8e-1f0e-417a-8aad-015961d2398a" providerId="ADAL" clId="{A6A973D9-043E-42FD-8496-0E6C3F366594}" dt="2025-03-31T20:39:26.863" v="2424" actId="47"/>
        <pc:sldMkLst>
          <pc:docMk/>
          <pc:sldMk cId="3684695504" sldId="888"/>
        </pc:sldMkLst>
      </pc:sldChg>
      <pc:sldChg chg="delSp modSp add del mod ord setBg">
        <pc:chgData name="Castiello de Obeso, Santiago" userId="b4fc0b8e-1f0e-417a-8aad-015961d2398a" providerId="ADAL" clId="{A6A973D9-043E-42FD-8496-0E6C3F366594}" dt="2025-03-31T17:31:48.251" v="1042" actId="47"/>
        <pc:sldMkLst>
          <pc:docMk/>
          <pc:sldMk cId="1625400883" sldId="889"/>
        </pc:sldMkLst>
      </pc:sldChg>
      <pc:sldChg chg="delSp modSp add del mod">
        <pc:chgData name="Castiello de Obeso, Santiago" userId="b4fc0b8e-1f0e-417a-8aad-015961d2398a" providerId="ADAL" clId="{A6A973D9-043E-42FD-8496-0E6C3F366594}" dt="2025-03-31T17:54:51.888" v="1684" actId="47"/>
        <pc:sldMkLst>
          <pc:docMk/>
          <pc:sldMk cId="3337442217" sldId="890"/>
        </pc:sldMkLst>
      </pc:sldChg>
      <pc:sldChg chg="add del ord">
        <pc:chgData name="Castiello de Obeso, Santiago" userId="b4fc0b8e-1f0e-417a-8aad-015961d2398a" providerId="ADAL" clId="{A6A973D9-043E-42FD-8496-0E6C3F366594}" dt="2025-03-31T04:03:13.829" v="217" actId="2696"/>
        <pc:sldMkLst>
          <pc:docMk/>
          <pc:sldMk cId="3478359587" sldId="890"/>
        </pc:sldMkLst>
      </pc:sldChg>
      <pc:sldChg chg="addSp delSp modSp add mod ord setBg">
        <pc:chgData name="Castiello de Obeso, Santiago" userId="b4fc0b8e-1f0e-417a-8aad-015961d2398a" providerId="ADAL" clId="{A6A973D9-043E-42FD-8496-0E6C3F366594}" dt="2025-04-04T14:15:56.450" v="5377"/>
        <pc:sldMkLst>
          <pc:docMk/>
          <pc:sldMk cId="736486663" sldId="891"/>
        </pc:sldMkLst>
      </pc:sldChg>
      <pc:sldChg chg="addSp delSp modSp add del mod ord setBg modNotesTx">
        <pc:chgData name="Castiello de Obeso, Santiago" userId="b4fc0b8e-1f0e-417a-8aad-015961d2398a" providerId="ADAL" clId="{A6A973D9-043E-42FD-8496-0E6C3F366594}" dt="2025-04-04T00:34:54.843" v="5335" actId="47"/>
        <pc:sldMkLst>
          <pc:docMk/>
          <pc:sldMk cId="3065045866" sldId="892"/>
        </pc:sldMkLst>
      </pc:sldChg>
      <pc:sldChg chg="addSp delSp modSp add mod">
        <pc:chgData name="Castiello de Obeso, Santiago" userId="b4fc0b8e-1f0e-417a-8aad-015961d2398a" providerId="ADAL" clId="{A6A973D9-043E-42FD-8496-0E6C3F366594}" dt="2025-03-31T18:01:17.457" v="1792" actId="14100"/>
        <pc:sldMkLst>
          <pc:docMk/>
          <pc:sldMk cId="720401681" sldId="893"/>
        </pc:sldMkLst>
        <pc:spChg chg="mod">
          <ac:chgData name="Castiello de Obeso, Santiago" userId="b4fc0b8e-1f0e-417a-8aad-015961d2398a" providerId="ADAL" clId="{A6A973D9-043E-42FD-8496-0E6C3F366594}" dt="2025-03-31T17:59:26.363" v="1770"/>
          <ac:spMkLst>
            <pc:docMk/>
            <pc:sldMk cId="720401681" sldId="893"/>
            <ac:spMk id="9" creationId="{5E84EAE1-23CA-CF65-71DB-0AD2D124F2E9}"/>
          </ac:spMkLst>
        </pc:spChg>
        <pc:spChg chg="add mod">
          <ac:chgData name="Castiello de Obeso, Santiago" userId="b4fc0b8e-1f0e-417a-8aad-015961d2398a" providerId="ADAL" clId="{A6A973D9-043E-42FD-8496-0E6C3F366594}" dt="2025-03-31T18:01:06.643" v="1790" actId="1076"/>
          <ac:spMkLst>
            <pc:docMk/>
            <pc:sldMk cId="720401681" sldId="893"/>
            <ac:spMk id="13" creationId="{D8D0ED6C-FF36-93B5-6808-47D098890305}"/>
          </ac:spMkLst>
        </pc:spChg>
        <pc:spChg chg="mod">
          <ac:chgData name="Castiello de Obeso, Santiago" userId="b4fc0b8e-1f0e-417a-8aad-015961d2398a" providerId="ADAL" clId="{A6A973D9-043E-42FD-8496-0E6C3F366594}" dt="2025-03-31T17:59:23.782" v="1769" actId="20577"/>
          <ac:spMkLst>
            <pc:docMk/>
            <pc:sldMk cId="720401681" sldId="893"/>
            <ac:spMk id="14" creationId="{A6F04A12-67AF-92AC-522B-361529113B66}"/>
          </ac:spMkLst>
        </pc:spChg>
        <pc:spChg chg="mod">
          <ac:chgData name="Castiello de Obeso, Santiago" userId="b4fc0b8e-1f0e-417a-8aad-015961d2398a" providerId="ADAL" clId="{A6A973D9-043E-42FD-8496-0E6C3F366594}" dt="2025-03-31T18:01:04.306" v="1789" actId="1076"/>
          <ac:spMkLst>
            <pc:docMk/>
            <pc:sldMk cId="720401681" sldId="893"/>
            <ac:spMk id="17" creationId="{9BD5441E-A570-1FF0-03C1-C2BC7620B183}"/>
          </ac:spMkLst>
        </pc:spChg>
        <pc:picChg chg="mod">
          <ac:chgData name="Castiello de Obeso, Santiago" userId="b4fc0b8e-1f0e-417a-8aad-015961d2398a" providerId="ADAL" clId="{A6A973D9-043E-42FD-8496-0E6C3F366594}" dt="2025-03-31T18:01:04.306" v="1789" actId="1076"/>
          <ac:picMkLst>
            <pc:docMk/>
            <pc:sldMk cId="720401681" sldId="893"/>
            <ac:picMk id="18" creationId="{594D7951-59F9-2F7F-AA0C-EC229E78B0AC}"/>
          </ac:picMkLst>
        </pc:picChg>
        <pc:cxnChg chg="add mod">
          <ac:chgData name="Castiello de Obeso, Santiago" userId="b4fc0b8e-1f0e-417a-8aad-015961d2398a" providerId="ADAL" clId="{A6A973D9-043E-42FD-8496-0E6C3F366594}" dt="2025-03-31T18:01:17.457" v="1792" actId="14100"/>
          <ac:cxnSpMkLst>
            <pc:docMk/>
            <pc:sldMk cId="720401681" sldId="893"/>
            <ac:cxnSpMk id="5" creationId="{EA5CDD4D-D3FD-4263-106B-376885844F6F}"/>
          </ac:cxnSpMkLst>
        </pc:cxnChg>
      </pc:sldChg>
      <pc:sldChg chg="add">
        <pc:chgData name="Castiello de Obeso, Santiago" userId="b4fc0b8e-1f0e-417a-8aad-015961d2398a" providerId="ADAL" clId="{A6A973D9-043E-42FD-8496-0E6C3F366594}" dt="2025-03-31T18:07:27.310" v="1882"/>
        <pc:sldMkLst>
          <pc:docMk/>
          <pc:sldMk cId="453938124" sldId="894"/>
        </pc:sldMkLst>
      </pc:sldChg>
      <pc:sldChg chg="delSp add mod">
        <pc:chgData name="Castiello de Obeso, Santiago" userId="b4fc0b8e-1f0e-417a-8aad-015961d2398a" providerId="ADAL" clId="{A6A973D9-043E-42FD-8496-0E6C3F366594}" dt="2025-03-31T20:34:35.875" v="2420" actId="478"/>
        <pc:sldMkLst>
          <pc:docMk/>
          <pc:sldMk cId="1169509444" sldId="895"/>
        </pc:sldMkLst>
      </pc:sldChg>
      <pc:sldChg chg="modSp add del mod setBg">
        <pc:chgData name="Castiello de Obeso, Santiago" userId="b4fc0b8e-1f0e-417a-8aad-015961d2398a" providerId="ADAL" clId="{A6A973D9-043E-42FD-8496-0E6C3F366594}" dt="2025-03-31T23:11:16.188" v="4025" actId="47"/>
        <pc:sldMkLst>
          <pc:docMk/>
          <pc:sldMk cId="1941630213" sldId="896"/>
        </pc:sldMkLst>
      </pc:sldChg>
      <pc:sldChg chg="add del">
        <pc:chgData name="Castiello de Obeso, Santiago" userId="b4fc0b8e-1f0e-417a-8aad-015961d2398a" providerId="ADAL" clId="{A6A973D9-043E-42FD-8496-0E6C3F366594}" dt="2025-03-31T19:56:46.056" v="1935"/>
        <pc:sldMkLst>
          <pc:docMk/>
          <pc:sldMk cId="3417554241" sldId="896"/>
        </pc:sldMkLst>
      </pc:sldChg>
      <pc:sldChg chg="delSp modSp add mod ord">
        <pc:chgData name="Castiello de Obeso, Santiago" userId="b4fc0b8e-1f0e-417a-8aad-015961d2398a" providerId="ADAL" clId="{A6A973D9-043E-42FD-8496-0E6C3F366594}" dt="2025-04-02T23:51:19.323" v="4723" actId="5793"/>
        <pc:sldMkLst>
          <pc:docMk/>
          <pc:sldMk cId="2945888965" sldId="897"/>
        </pc:sldMkLst>
      </pc:sldChg>
      <pc:sldChg chg="addSp delSp modSp add del mod">
        <pc:chgData name="Castiello de Obeso, Santiago" userId="b4fc0b8e-1f0e-417a-8aad-015961d2398a" providerId="ADAL" clId="{A6A973D9-043E-42FD-8496-0E6C3F366594}" dt="2025-03-31T23:31:37.603" v="4408" actId="47"/>
        <pc:sldMkLst>
          <pc:docMk/>
          <pc:sldMk cId="3372075710" sldId="898"/>
        </pc:sldMkLst>
      </pc:sldChg>
      <pc:sldChg chg="modSp add mod setBg">
        <pc:chgData name="Castiello de Obeso, Santiago" userId="b4fc0b8e-1f0e-417a-8aad-015961d2398a" providerId="ADAL" clId="{A6A973D9-043E-42FD-8496-0E6C3F366594}" dt="2025-03-31T23:11:13.564" v="4024" actId="207"/>
        <pc:sldMkLst>
          <pc:docMk/>
          <pc:sldMk cId="3278000426" sldId="899"/>
        </pc:sldMkLst>
      </pc:sldChg>
      <pc:sldChg chg="addSp delSp modSp add mod">
        <pc:chgData name="Castiello de Obeso, Santiago" userId="b4fc0b8e-1f0e-417a-8aad-015961d2398a" providerId="ADAL" clId="{A6A973D9-043E-42FD-8496-0E6C3F366594}" dt="2025-04-02T23:54:35.045" v="4800" actId="21"/>
        <pc:sldMkLst>
          <pc:docMk/>
          <pc:sldMk cId="1175424865" sldId="900"/>
        </pc:sldMkLst>
      </pc:sldChg>
      <pc:sldChg chg="addSp delSp modSp add mod">
        <pc:chgData name="Castiello de Obeso, Santiago" userId="b4fc0b8e-1f0e-417a-8aad-015961d2398a" providerId="ADAL" clId="{A6A973D9-043E-42FD-8496-0E6C3F366594}" dt="2025-04-04T00:04:39.900" v="5050" actId="478"/>
        <pc:sldMkLst>
          <pc:docMk/>
          <pc:sldMk cId="3131549471" sldId="901"/>
        </pc:sldMkLst>
      </pc:sldChg>
      <pc:sldChg chg="addSp delSp modSp add del mod">
        <pc:chgData name="Castiello de Obeso, Santiago" userId="b4fc0b8e-1f0e-417a-8aad-015961d2398a" providerId="ADAL" clId="{A6A973D9-043E-42FD-8496-0E6C3F366594}" dt="2025-04-04T00:04:20.658" v="5044" actId="47"/>
        <pc:sldMkLst>
          <pc:docMk/>
          <pc:sldMk cId="1572237259" sldId="902"/>
        </pc:sldMkLst>
      </pc:sldChg>
      <pc:sldChg chg="addSp delSp modSp add mod ord">
        <pc:chgData name="Castiello de Obeso, Santiago" userId="b4fc0b8e-1f0e-417a-8aad-015961d2398a" providerId="ADAL" clId="{A6A973D9-043E-42FD-8496-0E6C3F366594}" dt="2025-04-04T00:04:35.790" v="5049" actId="478"/>
        <pc:sldMkLst>
          <pc:docMk/>
          <pc:sldMk cId="1474824883" sldId="903"/>
        </pc:sldMkLst>
      </pc:sldChg>
      <pc:sldChg chg="addSp delSp modSp add mod">
        <pc:chgData name="Castiello de Obeso, Santiago" userId="b4fc0b8e-1f0e-417a-8aad-015961d2398a" providerId="ADAL" clId="{A6A973D9-043E-42FD-8496-0E6C3F366594}" dt="2025-04-04T18:42:43.419" v="5409" actId="478"/>
        <pc:sldMkLst>
          <pc:docMk/>
          <pc:sldMk cId="311539696" sldId="904"/>
        </pc:sldMkLst>
      </pc:sldChg>
      <pc:sldChg chg="add del">
        <pc:chgData name="Castiello de Obeso, Santiago" userId="b4fc0b8e-1f0e-417a-8aad-015961d2398a" providerId="ADAL" clId="{A6A973D9-043E-42FD-8496-0E6C3F366594}" dt="2025-04-02T23:58:42.847" v="4878" actId="47"/>
        <pc:sldMkLst>
          <pc:docMk/>
          <pc:sldMk cId="472055039" sldId="904"/>
        </pc:sldMkLst>
      </pc:sldChg>
      <pc:sldChg chg="add del">
        <pc:chgData name="Castiello de Obeso, Santiago" userId="b4fc0b8e-1f0e-417a-8aad-015961d2398a" providerId="ADAL" clId="{A6A973D9-043E-42FD-8496-0E6C3F366594}" dt="2025-04-03T23:59:17.432" v="4955" actId="47"/>
        <pc:sldMkLst>
          <pc:docMk/>
          <pc:sldMk cId="2240523188" sldId="905"/>
        </pc:sldMkLst>
      </pc:sldChg>
      <pc:sldChg chg="addSp delSp modSp add mod">
        <pc:chgData name="Castiello de Obeso, Santiago" userId="b4fc0b8e-1f0e-417a-8aad-015961d2398a" providerId="ADAL" clId="{A6A973D9-043E-42FD-8496-0E6C3F366594}" dt="2025-04-04T00:04:57.360" v="5055" actId="1076"/>
        <pc:sldMkLst>
          <pc:docMk/>
          <pc:sldMk cId="2789929839" sldId="905"/>
        </pc:sldMkLst>
      </pc:sldChg>
      <pc:sldChg chg="add del">
        <pc:chgData name="Castiello de Obeso, Santiago" userId="b4fc0b8e-1f0e-417a-8aad-015961d2398a" providerId="ADAL" clId="{A6A973D9-043E-42FD-8496-0E6C3F366594}" dt="2025-04-02T23:58:42.847" v="4878" actId="47"/>
        <pc:sldMkLst>
          <pc:docMk/>
          <pc:sldMk cId="3224558284" sldId="905"/>
        </pc:sldMkLst>
      </pc:sldChg>
      <pc:sldChg chg="delSp add mod">
        <pc:chgData name="Castiello de Obeso, Santiago" userId="b4fc0b8e-1f0e-417a-8aad-015961d2398a" providerId="ADAL" clId="{A6A973D9-043E-42FD-8496-0E6C3F366594}" dt="2025-04-04T00:04:16.308" v="5043" actId="478"/>
        <pc:sldMkLst>
          <pc:docMk/>
          <pc:sldMk cId="2096676176" sldId="906"/>
        </pc:sldMkLst>
      </pc:sldChg>
      <pc:sldChg chg="delSp add mod">
        <pc:chgData name="Castiello de Obeso, Santiago" userId="b4fc0b8e-1f0e-417a-8aad-015961d2398a" providerId="ADAL" clId="{A6A973D9-043E-42FD-8496-0E6C3F366594}" dt="2025-04-04T00:04:06.569" v="5041" actId="478"/>
        <pc:sldMkLst>
          <pc:docMk/>
          <pc:sldMk cId="170672308" sldId="907"/>
        </pc:sldMkLst>
      </pc:sldChg>
      <pc:sldChg chg="addSp delSp modSp add mod">
        <pc:chgData name="Castiello de Obeso, Santiago" userId="b4fc0b8e-1f0e-417a-8aad-015961d2398a" providerId="ADAL" clId="{A6A973D9-043E-42FD-8496-0E6C3F366594}" dt="2025-04-04T00:05:33.296" v="5079" actId="1076"/>
        <pc:sldMkLst>
          <pc:docMk/>
          <pc:sldMk cId="1226088591" sldId="908"/>
        </pc:sldMkLst>
      </pc:sldChg>
      <pc:sldChg chg="add">
        <pc:chgData name="Castiello de Obeso, Santiago" userId="b4fc0b8e-1f0e-417a-8aad-015961d2398a" providerId="ADAL" clId="{A6A973D9-043E-42FD-8496-0E6C3F366594}" dt="2025-04-04T00:04:22.042" v="5045"/>
        <pc:sldMkLst>
          <pc:docMk/>
          <pc:sldMk cId="2758091104" sldId="909"/>
        </pc:sldMkLst>
      </pc:sldChg>
      <pc:sldChg chg="add">
        <pc:chgData name="Castiello de Obeso, Santiago" userId="b4fc0b8e-1f0e-417a-8aad-015961d2398a" providerId="ADAL" clId="{A6A973D9-043E-42FD-8496-0E6C3F366594}" dt="2025-04-04T00:04:31.366" v="5048"/>
        <pc:sldMkLst>
          <pc:docMk/>
          <pc:sldMk cId="3879373429" sldId="910"/>
        </pc:sldMkLst>
      </pc:sldChg>
      <pc:sldChg chg="addSp delSp modSp add mod">
        <pc:chgData name="Castiello de Obeso, Santiago" userId="b4fc0b8e-1f0e-417a-8aad-015961d2398a" providerId="ADAL" clId="{A6A973D9-043E-42FD-8496-0E6C3F366594}" dt="2025-04-04T00:11:30.526" v="5095"/>
        <pc:sldMkLst>
          <pc:docMk/>
          <pc:sldMk cId="2314038159" sldId="911"/>
        </pc:sldMkLst>
      </pc:sldChg>
      <pc:sldChg chg="add">
        <pc:chgData name="Castiello de Obeso, Santiago" userId="b4fc0b8e-1f0e-417a-8aad-015961d2398a" providerId="ADAL" clId="{A6A973D9-043E-42FD-8496-0E6C3F366594}" dt="2025-04-04T00:11:12.415" v="5090"/>
        <pc:sldMkLst>
          <pc:docMk/>
          <pc:sldMk cId="678878011" sldId="912"/>
        </pc:sldMkLst>
      </pc:sldChg>
      <pc:sldChg chg="addSp modSp add">
        <pc:chgData name="Castiello de Obeso, Santiago" userId="b4fc0b8e-1f0e-417a-8aad-015961d2398a" providerId="ADAL" clId="{A6A973D9-043E-42FD-8496-0E6C3F366594}" dt="2025-04-04T00:11:20.801" v="5093"/>
        <pc:sldMkLst>
          <pc:docMk/>
          <pc:sldMk cId="14140625" sldId="913"/>
        </pc:sldMkLst>
      </pc:sldChg>
      <pc:sldChg chg="add del ord setBg">
        <pc:chgData name="Castiello de Obeso, Santiago" userId="b4fc0b8e-1f0e-417a-8aad-015961d2398a" providerId="ADAL" clId="{A6A973D9-043E-42FD-8496-0E6C3F366594}" dt="2025-04-04T00:37:05.435" v="5362" actId="47"/>
        <pc:sldMkLst>
          <pc:docMk/>
          <pc:sldMk cId="1876998406" sldId="914"/>
        </pc:sldMkLst>
      </pc:sldChg>
      <pc:sldChg chg="add del setBg">
        <pc:chgData name="Castiello de Obeso, Santiago" userId="b4fc0b8e-1f0e-417a-8aad-015961d2398a" providerId="ADAL" clId="{A6A973D9-043E-42FD-8496-0E6C3F366594}" dt="2025-04-04T00:34:56.641" v="5336" actId="47"/>
        <pc:sldMkLst>
          <pc:docMk/>
          <pc:sldMk cId="2163330307" sldId="915"/>
        </pc:sldMkLst>
      </pc:sldChg>
      <pc:sldChg chg="addSp delSp modSp add mod ord setBg">
        <pc:chgData name="Castiello de Obeso, Santiago" userId="b4fc0b8e-1f0e-417a-8aad-015961d2398a" providerId="ADAL" clId="{A6A973D9-043E-42FD-8496-0E6C3F366594}" dt="2025-04-04T00:36:57.960" v="5361" actId="478"/>
        <pc:sldMkLst>
          <pc:docMk/>
          <pc:sldMk cId="2684279211" sldId="916"/>
        </pc:sldMkLst>
        <pc:spChg chg="add mod">
          <ac:chgData name="Castiello de Obeso, Santiago" userId="b4fc0b8e-1f0e-417a-8aad-015961d2398a" providerId="ADAL" clId="{A6A973D9-043E-42FD-8496-0E6C3F366594}" dt="2025-04-04T00:34:50.965" v="5334" actId="1038"/>
          <ac:spMkLst>
            <pc:docMk/>
            <pc:sldMk cId="2684279211" sldId="916"/>
            <ac:spMk id="3" creationId="{6224CDAE-4537-DA18-CD18-224F7CDBD9FC}"/>
          </ac:spMkLst>
        </pc:spChg>
        <pc:spChg chg="mod">
          <ac:chgData name="Castiello de Obeso, Santiago" userId="b4fc0b8e-1f0e-417a-8aad-015961d2398a" providerId="ADAL" clId="{A6A973D9-043E-42FD-8496-0E6C3F366594}" dt="2025-04-04T00:34:44.385" v="5315" actId="1037"/>
          <ac:spMkLst>
            <pc:docMk/>
            <pc:sldMk cId="2684279211" sldId="916"/>
            <ac:spMk id="5" creationId="{FE4AF5F6-C96D-3F7C-73EC-D2FA9391FE11}"/>
          </ac:spMkLst>
        </pc:spChg>
        <pc:spChg chg="mod">
          <ac:chgData name="Castiello de Obeso, Santiago" userId="b4fc0b8e-1f0e-417a-8aad-015961d2398a" providerId="ADAL" clId="{A6A973D9-043E-42FD-8496-0E6C3F366594}" dt="2025-04-04T00:34:44.385" v="5315" actId="1037"/>
          <ac:spMkLst>
            <pc:docMk/>
            <pc:sldMk cId="2684279211" sldId="916"/>
            <ac:spMk id="6" creationId="{E8FE3E86-3216-E81D-E0C1-DFC958CA67D5}"/>
          </ac:spMkLst>
        </pc:spChg>
        <pc:spChg chg="mod">
          <ac:chgData name="Castiello de Obeso, Santiago" userId="b4fc0b8e-1f0e-417a-8aad-015961d2398a" providerId="ADAL" clId="{A6A973D9-043E-42FD-8496-0E6C3F366594}" dt="2025-04-04T00:36:13.438" v="5352" actId="1076"/>
          <ac:spMkLst>
            <pc:docMk/>
            <pc:sldMk cId="2684279211" sldId="916"/>
            <ac:spMk id="8" creationId="{B380224C-FDCC-125B-1A1B-791B241E086E}"/>
          </ac:spMkLst>
        </pc:spChg>
        <pc:cxnChg chg="add mod">
          <ac:chgData name="Castiello de Obeso, Santiago" userId="b4fc0b8e-1f0e-417a-8aad-015961d2398a" providerId="ADAL" clId="{A6A973D9-043E-42FD-8496-0E6C3F366594}" dt="2025-04-04T00:36:13.438" v="5352" actId="1076"/>
          <ac:cxnSpMkLst>
            <pc:docMk/>
            <pc:sldMk cId="2684279211" sldId="916"/>
            <ac:cxnSpMk id="11" creationId="{C5E372E0-5EE7-48DD-CF99-9F5DC19661A3}"/>
          </ac:cxnSpMkLst>
        </pc:cxnChg>
        <pc:cxnChg chg="add mod">
          <ac:chgData name="Castiello de Obeso, Santiago" userId="b4fc0b8e-1f0e-417a-8aad-015961d2398a" providerId="ADAL" clId="{A6A973D9-043E-42FD-8496-0E6C3F366594}" dt="2025-04-04T00:36:13.438" v="5352" actId="1076"/>
          <ac:cxnSpMkLst>
            <pc:docMk/>
            <pc:sldMk cId="2684279211" sldId="916"/>
            <ac:cxnSpMk id="12" creationId="{83E43BA4-9967-0433-E423-CFAB39CCE6C0}"/>
          </ac:cxnSpMkLst>
        </pc:cxnChg>
      </pc:sldChg>
      <pc:sldChg chg="delSp modSp add mod setBg">
        <pc:chgData name="Castiello de Obeso, Santiago" userId="b4fc0b8e-1f0e-417a-8aad-015961d2398a" providerId="ADAL" clId="{A6A973D9-043E-42FD-8496-0E6C3F366594}" dt="2025-04-04T00:36:29.996" v="5356" actId="478"/>
        <pc:sldMkLst>
          <pc:docMk/>
          <pc:sldMk cId="180077621" sldId="917"/>
        </pc:sldMkLst>
        <pc:spChg chg="mod">
          <ac:chgData name="Castiello de Obeso, Santiago" userId="b4fc0b8e-1f0e-417a-8aad-015961d2398a" providerId="ADAL" clId="{A6A973D9-043E-42FD-8496-0E6C3F366594}" dt="2025-04-04T00:36:25.585" v="5355" actId="20577"/>
          <ac:spMkLst>
            <pc:docMk/>
            <pc:sldMk cId="180077621" sldId="917"/>
            <ac:spMk id="3" creationId="{D7354FD4-6AC9-DE11-88F4-85912F6D3920}"/>
          </ac:spMkLst>
        </pc:spChg>
      </pc:sldChg>
      <pc:sldChg chg="add setBg">
        <pc:chgData name="Castiello de Obeso, Santiago" userId="b4fc0b8e-1f0e-417a-8aad-015961d2398a" providerId="ADAL" clId="{A6A973D9-043E-42FD-8496-0E6C3F366594}" dt="2025-04-04T00:36:50.376" v="5360"/>
        <pc:sldMkLst>
          <pc:docMk/>
          <pc:sldMk cId="2894969324" sldId="9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E0360-EE77-4603-BD83-B6E308B4255C}" type="datetimeFigureOut">
              <a:rPr lang="en-GB" smtClean="0"/>
              <a:t>20/05/2025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B920C-4C1E-4B7A-9BBE-A3C92495E9B1}" type="slidenum">
              <a:rPr lang="en-GB" smtClean="0"/>
              <a:t>‹#›</a:t>
            </a:fld>
            <a:endParaRPr lang="en-GB"/>
          </a:p>
        </p:txBody>
      </p:sp>
    </p:spTree>
    <p:extLst>
      <p:ext uri="{BB962C8B-B14F-4D97-AF65-F5344CB8AC3E}">
        <p14:creationId xmlns:p14="http://schemas.microsoft.com/office/powerpoint/2010/main" val="96724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06EC1F-26B5-4FCD-9153-2CE48DE1CE5C}" type="slidenum">
              <a:rPr lang="en-GB" smtClean="0"/>
              <a:t>1</a:t>
            </a:fld>
            <a:endParaRPr lang="en-GB"/>
          </a:p>
        </p:txBody>
      </p:sp>
    </p:spTree>
    <p:extLst>
      <p:ext uri="{BB962C8B-B14F-4D97-AF65-F5344CB8AC3E}">
        <p14:creationId xmlns:p14="http://schemas.microsoft.com/office/powerpoint/2010/main" val="2997263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11FF-95A1-0E97-B02F-F58B4D7AB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68140-3753-579E-0FC2-814EDCFBC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48329-74F9-251E-2D0B-A7BC539A38CD}"/>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B19C7E6E-8976-28F9-983E-912DED95E4A9}"/>
              </a:ext>
            </a:extLst>
          </p:cNvPr>
          <p:cNvSpPr>
            <a:spLocks noGrp="1"/>
          </p:cNvSpPr>
          <p:nvPr>
            <p:ph type="dt" idx="1"/>
          </p:nvPr>
        </p:nvSpPr>
        <p:spPr/>
        <p:txBody>
          <a:bodyPr/>
          <a:lstStyle/>
          <a:p>
            <a:fld id="{9A572BB4-0E78-4ED0-BA47-77981A634FEF}" type="datetime1">
              <a:rPr lang="en-GB" smtClean="0"/>
              <a:t>20/05/2025</a:t>
            </a:fld>
            <a:endParaRPr lang="en-GB"/>
          </a:p>
        </p:txBody>
      </p:sp>
      <p:sp>
        <p:nvSpPr>
          <p:cNvPr id="5" name="Slide Number Placeholder 4">
            <a:extLst>
              <a:ext uri="{FF2B5EF4-FFF2-40B4-BE49-F238E27FC236}">
                <a16:creationId xmlns:a16="http://schemas.microsoft.com/office/drawing/2014/main" id="{98914E4B-EB1F-79D8-F041-ED9F48A584E3}"/>
              </a:ext>
            </a:extLst>
          </p:cNvPr>
          <p:cNvSpPr>
            <a:spLocks noGrp="1"/>
          </p:cNvSpPr>
          <p:nvPr>
            <p:ph type="sldNum" sz="quarter" idx="5"/>
          </p:nvPr>
        </p:nvSpPr>
        <p:spPr/>
        <p:txBody>
          <a:bodyPr/>
          <a:lstStyle/>
          <a:p>
            <a:fld id="{46E20E17-E27D-4591-8725-6E63F299AA67}" type="slidenum">
              <a:rPr lang="en-GB" smtClean="0"/>
              <a:t>16</a:t>
            </a:fld>
            <a:endParaRPr lang="en-GB"/>
          </a:p>
        </p:txBody>
      </p:sp>
    </p:spTree>
    <p:extLst>
      <p:ext uri="{BB962C8B-B14F-4D97-AF65-F5344CB8AC3E}">
        <p14:creationId xmlns:p14="http://schemas.microsoft.com/office/powerpoint/2010/main" val="139558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07369-A271-B12F-7905-A5F70C26F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22265-B3CD-68F6-9474-5A03D1470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4D9B9-ECCB-9BB3-C8BB-180B429D65B9}"/>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CC939C6E-58E9-69B0-EBFA-FA2F4D88F1DB}"/>
              </a:ext>
            </a:extLst>
          </p:cNvPr>
          <p:cNvSpPr>
            <a:spLocks noGrp="1"/>
          </p:cNvSpPr>
          <p:nvPr>
            <p:ph type="dt" idx="1"/>
          </p:nvPr>
        </p:nvSpPr>
        <p:spPr/>
        <p:txBody>
          <a:bodyPr/>
          <a:lstStyle/>
          <a:p>
            <a:fld id="{9A572BB4-0E78-4ED0-BA47-77981A634FEF}" type="datetime1">
              <a:rPr lang="en-GB" smtClean="0"/>
              <a:t>20/05/2025</a:t>
            </a:fld>
            <a:endParaRPr lang="en-GB"/>
          </a:p>
        </p:txBody>
      </p:sp>
      <p:sp>
        <p:nvSpPr>
          <p:cNvPr id="5" name="Slide Number Placeholder 4">
            <a:extLst>
              <a:ext uri="{FF2B5EF4-FFF2-40B4-BE49-F238E27FC236}">
                <a16:creationId xmlns:a16="http://schemas.microsoft.com/office/drawing/2014/main" id="{0D71E4D3-B3FF-3516-4CD0-40CE54EEB21F}"/>
              </a:ext>
            </a:extLst>
          </p:cNvPr>
          <p:cNvSpPr>
            <a:spLocks noGrp="1"/>
          </p:cNvSpPr>
          <p:nvPr>
            <p:ph type="sldNum" sz="quarter" idx="5"/>
          </p:nvPr>
        </p:nvSpPr>
        <p:spPr/>
        <p:txBody>
          <a:bodyPr/>
          <a:lstStyle/>
          <a:p>
            <a:fld id="{46E20E17-E27D-4591-8725-6E63F299AA67}" type="slidenum">
              <a:rPr lang="en-GB" smtClean="0"/>
              <a:t>17</a:t>
            </a:fld>
            <a:endParaRPr lang="en-GB"/>
          </a:p>
        </p:txBody>
      </p:sp>
    </p:spTree>
    <p:extLst>
      <p:ext uri="{BB962C8B-B14F-4D97-AF65-F5344CB8AC3E}">
        <p14:creationId xmlns:p14="http://schemas.microsoft.com/office/powerpoint/2010/main" val="4233412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03A01-B3F1-FD83-AC66-E32273D2A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A4D0A-8692-0246-D010-C7EE9D1765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6E985-9E9A-E6FF-A620-8A11E0FDCB29}"/>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32D929CF-0BF4-6654-B853-9852D2E6C3DA}"/>
              </a:ext>
            </a:extLst>
          </p:cNvPr>
          <p:cNvSpPr>
            <a:spLocks noGrp="1"/>
          </p:cNvSpPr>
          <p:nvPr>
            <p:ph type="dt" idx="1"/>
          </p:nvPr>
        </p:nvSpPr>
        <p:spPr/>
        <p:txBody>
          <a:bodyPr/>
          <a:lstStyle/>
          <a:p>
            <a:fld id="{9A572BB4-0E78-4ED0-BA47-77981A634FEF}" type="datetime1">
              <a:rPr lang="en-GB" smtClean="0"/>
              <a:t>20/05/2025</a:t>
            </a:fld>
            <a:endParaRPr lang="en-GB"/>
          </a:p>
        </p:txBody>
      </p:sp>
      <p:sp>
        <p:nvSpPr>
          <p:cNvPr id="5" name="Slide Number Placeholder 4">
            <a:extLst>
              <a:ext uri="{FF2B5EF4-FFF2-40B4-BE49-F238E27FC236}">
                <a16:creationId xmlns:a16="http://schemas.microsoft.com/office/drawing/2014/main" id="{2FBF05ED-FFD9-DA78-0D81-9BD7F5DE8FCD}"/>
              </a:ext>
            </a:extLst>
          </p:cNvPr>
          <p:cNvSpPr>
            <a:spLocks noGrp="1"/>
          </p:cNvSpPr>
          <p:nvPr>
            <p:ph type="sldNum" sz="quarter" idx="5"/>
          </p:nvPr>
        </p:nvSpPr>
        <p:spPr/>
        <p:txBody>
          <a:bodyPr/>
          <a:lstStyle/>
          <a:p>
            <a:fld id="{46E20E17-E27D-4591-8725-6E63F299AA67}" type="slidenum">
              <a:rPr lang="en-GB" smtClean="0"/>
              <a:t>18</a:t>
            </a:fld>
            <a:endParaRPr lang="en-GB"/>
          </a:p>
        </p:txBody>
      </p:sp>
    </p:spTree>
    <p:extLst>
      <p:ext uri="{BB962C8B-B14F-4D97-AF65-F5344CB8AC3E}">
        <p14:creationId xmlns:p14="http://schemas.microsoft.com/office/powerpoint/2010/main" val="3726757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err="1"/>
              <a:t>Gustave</a:t>
            </a:r>
            <a:r>
              <a:rPr lang="es-MX" dirty="0"/>
              <a:t> Moreau</a:t>
            </a:r>
            <a:endParaRPr lang="en-GB" dirty="0"/>
          </a:p>
        </p:txBody>
      </p:sp>
      <p:sp>
        <p:nvSpPr>
          <p:cNvPr id="4" name="Date Placeholder 3"/>
          <p:cNvSpPr>
            <a:spLocks noGrp="1"/>
          </p:cNvSpPr>
          <p:nvPr>
            <p:ph type="dt" idx="1"/>
          </p:nvPr>
        </p:nvSpPr>
        <p:spPr/>
        <p:txBody>
          <a:bodyPr/>
          <a:lstStyle/>
          <a:p>
            <a:fld id="{9A572BB4-0E78-4ED0-BA47-77981A634FEF}" type="datetime1">
              <a:rPr lang="en-GB" smtClean="0"/>
              <a:t>20/05/2025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2</a:t>
            </a:fld>
            <a:endParaRPr lang="en-GB"/>
          </a:p>
        </p:txBody>
      </p:sp>
    </p:spTree>
    <p:extLst>
      <p:ext uri="{BB962C8B-B14F-4D97-AF65-F5344CB8AC3E}">
        <p14:creationId xmlns:p14="http://schemas.microsoft.com/office/powerpoint/2010/main" val="247590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3F4F3-E576-9C18-177A-1AE3B937C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EFE36-7E06-CCEF-1D09-D51C873A4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81F63-0902-2EE3-3521-D79CA67EAAE4}"/>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DF6B1765-0908-8508-E02B-77D38552FDF8}"/>
              </a:ext>
            </a:extLst>
          </p:cNvPr>
          <p:cNvSpPr>
            <a:spLocks noGrp="1"/>
          </p:cNvSpPr>
          <p:nvPr>
            <p:ph type="dt" idx="1"/>
          </p:nvPr>
        </p:nvSpPr>
        <p:spPr/>
        <p:txBody>
          <a:bodyPr/>
          <a:lstStyle/>
          <a:p>
            <a:fld id="{9A572BB4-0E78-4ED0-BA47-77981A634FEF}" type="datetime1">
              <a:rPr lang="en-GB" smtClean="0"/>
              <a:t>20/05/2025</a:t>
            </a:fld>
            <a:endParaRPr lang="en-GB"/>
          </a:p>
        </p:txBody>
      </p:sp>
      <p:sp>
        <p:nvSpPr>
          <p:cNvPr id="5" name="Slide Number Placeholder 4">
            <a:extLst>
              <a:ext uri="{FF2B5EF4-FFF2-40B4-BE49-F238E27FC236}">
                <a16:creationId xmlns:a16="http://schemas.microsoft.com/office/drawing/2014/main" id="{74A8E5C3-DFB6-25D2-8278-BC1016C59128}"/>
              </a:ext>
            </a:extLst>
          </p:cNvPr>
          <p:cNvSpPr>
            <a:spLocks noGrp="1"/>
          </p:cNvSpPr>
          <p:nvPr>
            <p:ph type="sldNum" sz="quarter" idx="5"/>
          </p:nvPr>
        </p:nvSpPr>
        <p:spPr/>
        <p:txBody>
          <a:bodyPr/>
          <a:lstStyle/>
          <a:p>
            <a:fld id="{46E20E17-E27D-4591-8725-6E63F299AA67}" type="slidenum">
              <a:rPr lang="en-GB" smtClean="0"/>
              <a:t>3</a:t>
            </a:fld>
            <a:endParaRPr lang="en-GB"/>
          </a:p>
        </p:txBody>
      </p:sp>
    </p:spTree>
    <p:extLst>
      <p:ext uri="{BB962C8B-B14F-4D97-AF65-F5344CB8AC3E}">
        <p14:creationId xmlns:p14="http://schemas.microsoft.com/office/powerpoint/2010/main" val="204863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4DA01-8E61-47EF-D891-5305F381D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C956F-1E05-FE30-AAAD-552BDEB1D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073AFD-C202-3D2D-8242-4759063F174A}"/>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9770129A-5AF2-6766-C463-0BB65A282E09}"/>
              </a:ext>
            </a:extLst>
          </p:cNvPr>
          <p:cNvSpPr>
            <a:spLocks noGrp="1"/>
          </p:cNvSpPr>
          <p:nvPr>
            <p:ph type="dt" idx="1"/>
          </p:nvPr>
        </p:nvSpPr>
        <p:spPr/>
        <p:txBody>
          <a:bodyPr/>
          <a:lstStyle/>
          <a:p>
            <a:fld id="{9A572BB4-0E78-4ED0-BA47-77981A634FEF}" type="datetime1">
              <a:rPr lang="en-GB" smtClean="0"/>
              <a:t>20/05/2025</a:t>
            </a:fld>
            <a:endParaRPr lang="en-GB"/>
          </a:p>
        </p:txBody>
      </p:sp>
      <p:sp>
        <p:nvSpPr>
          <p:cNvPr id="5" name="Slide Number Placeholder 4">
            <a:extLst>
              <a:ext uri="{FF2B5EF4-FFF2-40B4-BE49-F238E27FC236}">
                <a16:creationId xmlns:a16="http://schemas.microsoft.com/office/drawing/2014/main" id="{7BF6F1D0-2C07-F73E-3694-3BD56636F758}"/>
              </a:ext>
            </a:extLst>
          </p:cNvPr>
          <p:cNvSpPr>
            <a:spLocks noGrp="1"/>
          </p:cNvSpPr>
          <p:nvPr>
            <p:ph type="sldNum" sz="quarter" idx="5"/>
          </p:nvPr>
        </p:nvSpPr>
        <p:spPr/>
        <p:txBody>
          <a:bodyPr/>
          <a:lstStyle/>
          <a:p>
            <a:fld id="{46E20E17-E27D-4591-8725-6E63F299AA67}" type="slidenum">
              <a:rPr lang="en-GB" smtClean="0"/>
              <a:t>4</a:t>
            </a:fld>
            <a:endParaRPr lang="en-GB"/>
          </a:p>
        </p:txBody>
      </p:sp>
    </p:spTree>
    <p:extLst>
      <p:ext uri="{BB962C8B-B14F-4D97-AF65-F5344CB8AC3E}">
        <p14:creationId xmlns:p14="http://schemas.microsoft.com/office/powerpoint/2010/main" val="1780305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5422E-7E34-2940-608F-99B01781A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EDCE1-F445-27ED-73D1-C53A5897B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7A9FE-9C0E-F5EE-16B3-A687242AD7DB}"/>
              </a:ext>
            </a:extLst>
          </p:cNvPr>
          <p:cNvSpPr>
            <a:spLocks noGrp="1"/>
          </p:cNvSpPr>
          <p:nvPr>
            <p:ph type="body" idx="1"/>
          </p:nvPr>
        </p:nvSpPr>
        <p:spPr/>
        <p:txBody>
          <a:bodyPr/>
          <a:lstStyle/>
          <a:p>
            <a:r>
              <a:rPr lang="en-US" sz="1800" dirty="0">
                <a:effectLst/>
                <a:highlight>
                  <a:srgbClr val="FFFF00"/>
                </a:highlight>
                <a:latin typeface="Times New Roman" panose="02020603050405020304" pitchFamily="18" charset="0"/>
                <a:ea typeface="Calibri" panose="020F0502020204030204" pitchFamily="34" charset="0"/>
              </a:rPr>
              <a:t>Was rejected since its early development by Pierre Gassendi (Voss, 1997) and Princess Elisabeth of Bohemia (Shapiro, 2007, see details in Burgos, 2016)</a:t>
            </a:r>
            <a:endParaRPr lang="en-GB" dirty="0"/>
          </a:p>
        </p:txBody>
      </p:sp>
      <p:sp>
        <p:nvSpPr>
          <p:cNvPr id="4" name="Date Placeholder 3">
            <a:extLst>
              <a:ext uri="{FF2B5EF4-FFF2-40B4-BE49-F238E27FC236}">
                <a16:creationId xmlns:a16="http://schemas.microsoft.com/office/drawing/2014/main" id="{CA55DB01-F254-1D61-4790-5ECFD8AD9504}"/>
              </a:ext>
            </a:extLst>
          </p:cNvPr>
          <p:cNvSpPr>
            <a:spLocks noGrp="1"/>
          </p:cNvSpPr>
          <p:nvPr>
            <p:ph type="dt" idx="1"/>
          </p:nvPr>
        </p:nvSpPr>
        <p:spPr/>
        <p:txBody>
          <a:bodyPr/>
          <a:lstStyle/>
          <a:p>
            <a:fld id="{9A572BB4-0E78-4ED0-BA47-77981A634FEF}" type="datetime1">
              <a:rPr lang="en-GB" smtClean="0"/>
              <a:t>20/05/2025</a:t>
            </a:fld>
            <a:endParaRPr lang="en-GB"/>
          </a:p>
        </p:txBody>
      </p:sp>
      <p:sp>
        <p:nvSpPr>
          <p:cNvPr id="5" name="Slide Number Placeholder 4">
            <a:extLst>
              <a:ext uri="{FF2B5EF4-FFF2-40B4-BE49-F238E27FC236}">
                <a16:creationId xmlns:a16="http://schemas.microsoft.com/office/drawing/2014/main" id="{270E899D-EAAD-1485-DC9F-E30F5938D97F}"/>
              </a:ext>
            </a:extLst>
          </p:cNvPr>
          <p:cNvSpPr>
            <a:spLocks noGrp="1"/>
          </p:cNvSpPr>
          <p:nvPr>
            <p:ph type="sldNum" sz="quarter" idx="5"/>
          </p:nvPr>
        </p:nvSpPr>
        <p:spPr/>
        <p:txBody>
          <a:bodyPr/>
          <a:lstStyle/>
          <a:p>
            <a:fld id="{46E20E17-E27D-4591-8725-6E63F299AA67}" type="slidenum">
              <a:rPr lang="en-GB" smtClean="0"/>
              <a:t>5</a:t>
            </a:fld>
            <a:endParaRPr lang="en-GB"/>
          </a:p>
        </p:txBody>
      </p:sp>
    </p:spTree>
    <p:extLst>
      <p:ext uri="{BB962C8B-B14F-4D97-AF65-F5344CB8AC3E}">
        <p14:creationId xmlns:p14="http://schemas.microsoft.com/office/powerpoint/2010/main" val="2535333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9A572BB4-0E78-4ED0-BA47-77981A634FEF}" type="datetime1">
              <a:rPr lang="en-GB" smtClean="0"/>
              <a:t>20/05/2025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6</a:t>
            </a:fld>
            <a:endParaRPr lang="en-GB"/>
          </a:p>
        </p:txBody>
      </p:sp>
    </p:spTree>
    <p:extLst>
      <p:ext uri="{BB962C8B-B14F-4D97-AF65-F5344CB8AC3E}">
        <p14:creationId xmlns:p14="http://schemas.microsoft.com/office/powerpoint/2010/main" val="307128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E2E2E"/>
                </a:solidFill>
                <a:effectLst/>
                <a:latin typeface="helvetica" panose="020B0604020202020204" pitchFamily="34" charset="0"/>
              </a:rPr>
              <a:t>(A) A bird attempts to fly (goal) by flapping its wings (algorithmic realization) whose aerodynamics depend on the features of its feathers (physical implementation). Feathers “have something to do” with flight and flapping, but what level of understanding do we achieve if we dissect the properties of the feathers alone? Bats fly but don’t have feathers, and birds can fly without flapping.</a:t>
            </a:r>
          </a:p>
          <a:p>
            <a:pPr algn="l"/>
            <a:r>
              <a:rPr lang="en-US" b="0" i="0" dirty="0">
                <a:solidFill>
                  <a:srgbClr val="2E2E2E"/>
                </a:solidFill>
                <a:effectLst/>
                <a:latin typeface="helvetica" panose="020B0604020202020204" pitchFamily="34" charset="0"/>
              </a:rPr>
              <a:t>(B) The relationship between the three levels is not arbitrary; step 1 comes before step 2: the algorithmic level of understanding is essential to interpret its mechanistic implementation. Step 2: implementation level work feeds back to inform the algorithmic level.</a:t>
            </a:r>
          </a:p>
          <a:p>
            <a:pPr algn="l"/>
            <a:r>
              <a:rPr lang="en-US" b="0" i="0" dirty="0">
                <a:solidFill>
                  <a:srgbClr val="2E2E2E"/>
                </a:solidFill>
                <a:effectLst/>
                <a:latin typeface="helvetica" panose="020B0604020202020204" pitchFamily="34" charset="0"/>
              </a:rPr>
              <a:t>(C) An epistemological bias toward manipulation-based view of understanding induced by technology (black filled arrow).</a:t>
            </a:r>
          </a:p>
          <a:p>
            <a:endParaRPr lang="es-MX" noProof="0" dirty="0"/>
          </a:p>
        </p:txBody>
      </p:sp>
      <p:sp>
        <p:nvSpPr>
          <p:cNvPr id="4" name="Date Placeholder 3"/>
          <p:cNvSpPr>
            <a:spLocks noGrp="1"/>
          </p:cNvSpPr>
          <p:nvPr>
            <p:ph type="dt" idx="1"/>
          </p:nvPr>
        </p:nvSpPr>
        <p:spPr/>
        <p:txBody>
          <a:bodyPr/>
          <a:lstStyle/>
          <a:p>
            <a:fld id="{9A572BB4-0E78-4ED0-BA47-77981A634FEF}" type="datetime1">
              <a:rPr lang="en-GB" smtClean="0"/>
              <a:t>20/05/2025</a:t>
            </a:fld>
            <a:endParaRPr lang="en-GB"/>
          </a:p>
        </p:txBody>
      </p:sp>
      <p:sp>
        <p:nvSpPr>
          <p:cNvPr id="5" name="Slide Number Placeholder 4"/>
          <p:cNvSpPr>
            <a:spLocks noGrp="1"/>
          </p:cNvSpPr>
          <p:nvPr>
            <p:ph type="sldNum" sz="quarter" idx="5"/>
          </p:nvPr>
        </p:nvSpPr>
        <p:spPr/>
        <p:txBody>
          <a:bodyPr/>
          <a:lstStyle/>
          <a:p>
            <a:fld id="{46E20E17-E27D-4591-8725-6E63F299AA67}" type="slidenum">
              <a:rPr lang="en-GB" smtClean="0"/>
              <a:t>8</a:t>
            </a:fld>
            <a:endParaRPr lang="en-GB"/>
          </a:p>
        </p:txBody>
      </p:sp>
    </p:spTree>
    <p:extLst>
      <p:ext uri="{BB962C8B-B14F-4D97-AF65-F5344CB8AC3E}">
        <p14:creationId xmlns:p14="http://schemas.microsoft.com/office/powerpoint/2010/main" val="1370640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8B38-C316-47D6-08F9-05913F160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D257E-AA81-D96D-335D-CD6DBCB44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CA13D-EE65-151C-9451-85ED51B3A252}"/>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99FFA60F-44F7-4376-2C80-4AB21269C470}"/>
              </a:ext>
            </a:extLst>
          </p:cNvPr>
          <p:cNvSpPr>
            <a:spLocks noGrp="1"/>
          </p:cNvSpPr>
          <p:nvPr>
            <p:ph type="dt" idx="1"/>
          </p:nvPr>
        </p:nvSpPr>
        <p:spPr/>
        <p:txBody>
          <a:bodyPr/>
          <a:lstStyle/>
          <a:p>
            <a:fld id="{9A572BB4-0E78-4ED0-BA47-77981A634FEF}" type="datetime1">
              <a:rPr lang="en-GB" smtClean="0"/>
              <a:t>20/05/2025</a:t>
            </a:fld>
            <a:endParaRPr lang="en-GB"/>
          </a:p>
        </p:txBody>
      </p:sp>
      <p:sp>
        <p:nvSpPr>
          <p:cNvPr id="5" name="Slide Number Placeholder 4">
            <a:extLst>
              <a:ext uri="{FF2B5EF4-FFF2-40B4-BE49-F238E27FC236}">
                <a16:creationId xmlns:a16="http://schemas.microsoft.com/office/drawing/2014/main" id="{885BCED9-07FD-243E-28DB-285109A8929D}"/>
              </a:ext>
            </a:extLst>
          </p:cNvPr>
          <p:cNvSpPr>
            <a:spLocks noGrp="1"/>
          </p:cNvSpPr>
          <p:nvPr>
            <p:ph type="sldNum" sz="quarter" idx="5"/>
          </p:nvPr>
        </p:nvSpPr>
        <p:spPr/>
        <p:txBody>
          <a:bodyPr/>
          <a:lstStyle/>
          <a:p>
            <a:fld id="{46E20E17-E27D-4591-8725-6E63F299AA67}" type="slidenum">
              <a:rPr lang="en-GB" smtClean="0"/>
              <a:t>14</a:t>
            </a:fld>
            <a:endParaRPr lang="en-GB"/>
          </a:p>
        </p:txBody>
      </p:sp>
    </p:spTree>
    <p:extLst>
      <p:ext uri="{BB962C8B-B14F-4D97-AF65-F5344CB8AC3E}">
        <p14:creationId xmlns:p14="http://schemas.microsoft.com/office/powerpoint/2010/main" val="245099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921D7-AC5E-D557-13F1-5AB86EA1C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60F35-28E3-7ACD-5346-D86AB5BD6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354F93-3483-8EFC-B9FA-AE5E18D61F58}"/>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219993E9-E426-08CC-723E-DCDFE9B87528}"/>
              </a:ext>
            </a:extLst>
          </p:cNvPr>
          <p:cNvSpPr>
            <a:spLocks noGrp="1"/>
          </p:cNvSpPr>
          <p:nvPr>
            <p:ph type="dt" idx="1"/>
          </p:nvPr>
        </p:nvSpPr>
        <p:spPr/>
        <p:txBody>
          <a:bodyPr/>
          <a:lstStyle/>
          <a:p>
            <a:fld id="{52E24E24-BB9A-4E3E-86EB-095D12222884}" type="datetime1">
              <a:rPr lang="en-GB" smtClean="0"/>
              <a:t>20/05/2025</a:t>
            </a:fld>
            <a:endParaRPr lang="en-GB"/>
          </a:p>
        </p:txBody>
      </p:sp>
      <p:sp>
        <p:nvSpPr>
          <p:cNvPr id="5" name="Slide Number Placeholder 4">
            <a:extLst>
              <a:ext uri="{FF2B5EF4-FFF2-40B4-BE49-F238E27FC236}">
                <a16:creationId xmlns:a16="http://schemas.microsoft.com/office/drawing/2014/main" id="{8D8FF7A2-DA61-20DB-4D88-CB4326CA6D58}"/>
              </a:ext>
            </a:extLst>
          </p:cNvPr>
          <p:cNvSpPr>
            <a:spLocks noGrp="1"/>
          </p:cNvSpPr>
          <p:nvPr>
            <p:ph type="sldNum" sz="quarter" idx="5"/>
          </p:nvPr>
        </p:nvSpPr>
        <p:spPr/>
        <p:txBody>
          <a:bodyPr/>
          <a:lstStyle/>
          <a:p>
            <a:fld id="{46E20E17-E27D-4591-8725-6E63F299AA67}" type="slidenum">
              <a:rPr lang="en-GB" smtClean="0"/>
              <a:t>15</a:t>
            </a:fld>
            <a:endParaRPr lang="en-GB"/>
          </a:p>
        </p:txBody>
      </p:sp>
    </p:spTree>
    <p:extLst>
      <p:ext uri="{BB962C8B-B14F-4D97-AF65-F5344CB8AC3E}">
        <p14:creationId xmlns:p14="http://schemas.microsoft.com/office/powerpoint/2010/main" val="1466681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6648-C9A5-1287-59DA-CCF8BBE43E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74F8648-3AE2-42FC-1FAF-54C60A33FB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51D452-AE2C-587C-9AA7-80913FC7B4AA}"/>
              </a:ext>
            </a:extLst>
          </p:cNvPr>
          <p:cNvSpPr>
            <a:spLocks noGrp="1"/>
          </p:cNvSpPr>
          <p:nvPr>
            <p:ph type="dt" sz="half" idx="10"/>
          </p:nvPr>
        </p:nvSpPr>
        <p:spPr/>
        <p:txBody>
          <a:bodyPr/>
          <a:lstStyle/>
          <a:p>
            <a:fld id="{93653256-A176-4E8A-BC36-7C03370D5D24}" type="datetime1">
              <a:rPr lang="en-GB" smtClean="0"/>
              <a:t>20/05/2025</a:t>
            </a:fld>
            <a:endParaRPr lang="en-GB"/>
          </a:p>
        </p:txBody>
      </p:sp>
      <p:sp>
        <p:nvSpPr>
          <p:cNvPr id="5" name="Footer Placeholder 4">
            <a:extLst>
              <a:ext uri="{FF2B5EF4-FFF2-40B4-BE49-F238E27FC236}">
                <a16:creationId xmlns:a16="http://schemas.microsoft.com/office/drawing/2014/main" id="{48BFDC68-8C33-0D2F-D9BB-5E376B27C8E4}"/>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6A53DCF4-9188-F61E-584F-0CB7702086B3}"/>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147095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E66F-7FE0-268F-8347-C074872E32D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F30376-9316-1455-07E7-8CAD17CEA8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100B97-34E8-9B89-4F52-1AFDE2B5C9F3}"/>
              </a:ext>
            </a:extLst>
          </p:cNvPr>
          <p:cNvSpPr>
            <a:spLocks noGrp="1"/>
          </p:cNvSpPr>
          <p:nvPr>
            <p:ph type="dt" sz="half" idx="10"/>
          </p:nvPr>
        </p:nvSpPr>
        <p:spPr/>
        <p:txBody>
          <a:bodyPr/>
          <a:lstStyle/>
          <a:p>
            <a:fld id="{4A0EC24C-68C4-4BBF-9274-D95F7253B67E}" type="datetime1">
              <a:rPr lang="en-GB" smtClean="0"/>
              <a:t>20/05/2025</a:t>
            </a:fld>
            <a:endParaRPr lang="en-GB"/>
          </a:p>
        </p:txBody>
      </p:sp>
      <p:sp>
        <p:nvSpPr>
          <p:cNvPr id="5" name="Footer Placeholder 4">
            <a:extLst>
              <a:ext uri="{FF2B5EF4-FFF2-40B4-BE49-F238E27FC236}">
                <a16:creationId xmlns:a16="http://schemas.microsoft.com/office/drawing/2014/main" id="{A3CF3E34-212D-E6FB-5990-9BAC2CD84671}"/>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FCEC9C11-49FC-DCFF-7868-B65F4AFED89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33195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57B5B7-F7AB-F529-C1F2-272C9E50A4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E0F4C9-C1A4-95E4-2B26-2FD3AE4AC5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8DD08B-59BC-CBE4-82F4-67AD1D28C5FB}"/>
              </a:ext>
            </a:extLst>
          </p:cNvPr>
          <p:cNvSpPr>
            <a:spLocks noGrp="1"/>
          </p:cNvSpPr>
          <p:nvPr>
            <p:ph type="dt" sz="half" idx="10"/>
          </p:nvPr>
        </p:nvSpPr>
        <p:spPr/>
        <p:txBody>
          <a:bodyPr/>
          <a:lstStyle/>
          <a:p>
            <a:fld id="{4E3445D5-9FDE-425E-A1A1-54CD9BCE6E09}" type="datetime1">
              <a:rPr lang="en-GB" smtClean="0"/>
              <a:t>20/05/2025</a:t>
            </a:fld>
            <a:endParaRPr lang="en-GB"/>
          </a:p>
        </p:txBody>
      </p:sp>
      <p:sp>
        <p:nvSpPr>
          <p:cNvPr id="5" name="Footer Placeholder 4">
            <a:extLst>
              <a:ext uri="{FF2B5EF4-FFF2-40B4-BE49-F238E27FC236}">
                <a16:creationId xmlns:a16="http://schemas.microsoft.com/office/drawing/2014/main" id="{6A97BB35-436F-0098-B5D1-0495313300B1}"/>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C4CCC699-17A8-DCC0-F6B0-678BB3933A79}"/>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159002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152F-ACAE-4D23-91BF-2C34C9F616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1A8B94-86FD-A871-76EC-EB5ED9175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CA19F2-92D0-17AF-8CD5-6EFCBFCA460C}"/>
              </a:ext>
            </a:extLst>
          </p:cNvPr>
          <p:cNvSpPr>
            <a:spLocks noGrp="1"/>
          </p:cNvSpPr>
          <p:nvPr>
            <p:ph type="dt" sz="half" idx="10"/>
          </p:nvPr>
        </p:nvSpPr>
        <p:spPr/>
        <p:txBody>
          <a:bodyPr/>
          <a:lstStyle/>
          <a:p>
            <a:fld id="{7D15BC87-CB2A-4A43-895C-ADD7C09AFD24}" type="datetime1">
              <a:rPr lang="en-GB" smtClean="0"/>
              <a:t>20/05/2025</a:t>
            </a:fld>
            <a:endParaRPr lang="en-GB"/>
          </a:p>
        </p:txBody>
      </p:sp>
      <p:sp>
        <p:nvSpPr>
          <p:cNvPr id="5" name="Footer Placeholder 4">
            <a:extLst>
              <a:ext uri="{FF2B5EF4-FFF2-40B4-BE49-F238E27FC236}">
                <a16:creationId xmlns:a16="http://schemas.microsoft.com/office/drawing/2014/main" id="{FF28951D-FD73-6608-BCFE-F34CE7DF1104}"/>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EB188E08-1516-F4A5-169B-425C1E91004E}"/>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03988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71F0-BA63-1669-2B26-898F91B601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8D38F18-DFE9-31C3-54C5-0AA3D1EE63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2D1A4-4324-3609-9639-0CCF45FFFED4}"/>
              </a:ext>
            </a:extLst>
          </p:cNvPr>
          <p:cNvSpPr>
            <a:spLocks noGrp="1"/>
          </p:cNvSpPr>
          <p:nvPr>
            <p:ph type="dt" sz="half" idx="10"/>
          </p:nvPr>
        </p:nvSpPr>
        <p:spPr/>
        <p:txBody>
          <a:bodyPr/>
          <a:lstStyle/>
          <a:p>
            <a:fld id="{3A486E3F-441B-47EF-8EDF-4F629B14B556}" type="datetime1">
              <a:rPr lang="en-GB" smtClean="0"/>
              <a:t>20/05/2025</a:t>
            </a:fld>
            <a:endParaRPr lang="en-GB"/>
          </a:p>
        </p:txBody>
      </p:sp>
      <p:sp>
        <p:nvSpPr>
          <p:cNvPr id="5" name="Footer Placeholder 4">
            <a:extLst>
              <a:ext uri="{FF2B5EF4-FFF2-40B4-BE49-F238E27FC236}">
                <a16:creationId xmlns:a16="http://schemas.microsoft.com/office/drawing/2014/main" id="{D471F22C-9F79-51C2-7419-AC1C4AAF5898}"/>
              </a:ext>
            </a:extLst>
          </p:cNvPr>
          <p:cNvSpPr>
            <a:spLocks noGrp="1"/>
          </p:cNvSpPr>
          <p:nvPr>
            <p:ph type="ftr" sz="quarter" idx="11"/>
          </p:nvPr>
        </p:nvSpPr>
        <p:spPr/>
        <p:txBody>
          <a:bodyPr/>
          <a:lstStyle/>
          <a:p>
            <a:r>
              <a:rPr lang="en-GB"/>
              <a:t>INPRFM</a:t>
            </a:r>
          </a:p>
        </p:txBody>
      </p:sp>
      <p:sp>
        <p:nvSpPr>
          <p:cNvPr id="6" name="Slide Number Placeholder 5">
            <a:extLst>
              <a:ext uri="{FF2B5EF4-FFF2-40B4-BE49-F238E27FC236}">
                <a16:creationId xmlns:a16="http://schemas.microsoft.com/office/drawing/2014/main" id="{88E9DF92-2A23-9DC7-C4C4-84C4E50077CA}"/>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90392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1E046-D8A5-585D-D50D-4923A3B3A2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DDC91E-C4DB-33AF-4039-2C83AB1986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E61A2A4-CFB8-67C2-B0C7-CF31EB414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A64E470-EFCE-8D93-75EF-35CB526C23AF}"/>
              </a:ext>
            </a:extLst>
          </p:cNvPr>
          <p:cNvSpPr>
            <a:spLocks noGrp="1"/>
          </p:cNvSpPr>
          <p:nvPr>
            <p:ph type="dt" sz="half" idx="10"/>
          </p:nvPr>
        </p:nvSpPr>
        <p:spPr/>
        <p:txBody>
          <a:bodyPr/>
          <a:lstStyle/>
          <a:p>
            <a:fld id="{AFCA27F4-A8F1-4095-B17C-0FDD4E4834B5}" type="datetime1">
              <a:rPr lang="en-GB" smtClean="0"/>
              <a:t>20/05/2025</a:t>
            </a:fld>
            <a:endParaRPr lang="en-GB"/>
          </a:p>
        </p:txBody>
      </p:sp>
      <p:sp>
        <p:nvSpPr>
          <p:cNvPr id="6" name="Footer Placeholder 5">
            <a:extLst>
              <a:ext uri="{FF2B5EF4-FFF2-40B4-BE49-F238E27FC236}">
                <a16:creationId xmlns:a16="http://schemas.microsoft.com/office/drawing/2014/main" id="{E854ABC3-4E7C-607D-972E-5414D6873D67}"/>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A7D8891A-C52F-3AAA-916F-84C994C11772}"/>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564657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6B1B-46E9-962E-5E59-5445719148A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3D5EDC7-CC74-4080-D70B-1C842334E5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730396-E92F-B978-E693-D3F886A64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32A8581-BF7E-97B2-ADA0-815C8B466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D1F7E-9CE9-0E87-C55B-21B65707F5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59175DB-CC7A-0FA3-CDCE-89D9B7DED8EF}"/>
              </a:ext>
            </a:extLst>
          </p:cNvPr>
          <p:cNvSpPr>
            <a:spLocks noGrp="1"/>
          </p:cNvSpPr>
          <p:nvPr>
            <p:ph type="dt" sz="half" idx="10"/>
          </p:nvPr>
        </p:nvSpPr>
        <p:spPr/>
        <p:txBody>
          <a:bodyPr/>
          <a:lstStyle/>
          <a:p>
            <a:fld id="{AB8055EE-6BF7-4B53-802F-D175E49646CF}" type="datetime1">
              <a:rPr lang="en-GB" smtClean="0"/>
              <a:t>20/05/2025</a:t>
            </a:fld>
            <a:endParaRPr lang="en-GB"/>
          </a:p>
        </p:txBody>
      </p:sp>
      <p:sp>
        <p:nvSpPr>
          <p:cNvPr id="8" name="Footer Placeholder 7">
            <a:extLst>
              <a:ext uri="{FF2B5EF4-FFF2-40B4-BE49-F238E27FC236}">
                <a16:creationId xmlns:a16="http://schemas.microsoft.com/office/drawing/2014/main" id="{C38EFF33-3CF0-E685-8A01-0C891948F913}"/>
              </a:ext>
            </a:extLst>
          </p:cNvPr>
          <p:cNvSpPr>
            <a:spLocks noGrp="1"/>
          </p:cNvSpPr>
          <p:nvPr>
            <p:ph type="ftr" sz="quarter" idx="11"/>
          </p:nvPr>
        </p:nvSpPr>
        <p:spPr/>
        <p:txBody>
          <a:bodyPr/>
          <a:lstStyle/>
          <a:p>
            <a:r>
              <a:rPr lang="en-GB"/>
              <a:t>INPRFM</a:t>
            </a:r>
          </a:p>
        </p:txBody>
      </p:sp>
      <p:sp>
        <p:nvSpPr>
          <p:cNvPr id="9" name="Slide Number Placeholder 8">
            <a:extLst>
              <a:ext uri="{FF2B5EF4-FFF2-40B4-BE49-F238E27FC236}">
                <a16:creationId xmlns:a16="http://schemas.microsoft.com/office/drawing/2014/main" id="{949F365C-6BEC-747E-8DF9-D213807C85D9}"/>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093951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26CB-97A5-1C7E-6B19-B5C2254224C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DF3EED-AF58-7408-C704-62AD73CE5083}"/>
              </a:ext>
            </a:extLst>
          </p:cNvPr>
          <p:cNvSpPr>
            <a:spLocks noGrp="1"/>
          </p:cNvSpPr>
          <p:nvPr>
            <p:ph type="dt" sz="half" idx="10"/>
          </p:nvPr>
        </p:nvSpPr>
        <p:spPr/>
        <p:txBody>
          <a:bodyPr/>
          <a:lstStyle/>
          <a:p>
            <a:fld id="{E2B0EFB8-EE02-435B-9CF1-1D53B08DC122}" type="datetime1">
              <a:rPr lang="en-GB" smtClean="0"/>
              <a:t>20/05/2025</a:t>
            </a:fld>
            <a:endParaRPr lang="en-GB"/>
          </a:p>
        </p:txBody>
      </p:sp>
      <p:sp>
        <p:nvSpPr>
          <p:cNvPr id="4" name="Footer Placeholder 3">
            <a:extLst>
              <a:ext uri="{FF2B5EF4-FFF2-40B4-BE49-F238E27FC236}">
                <a16:creationId xmlns:a16="http://schemas.microsoft.com/office/drawing/2014/main" id="{6D14D606-50EA-5264-62FD-0489AFDF5EF8}"/>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868E83E7-4E4A-A606-8C43-0358EBA88125}"/>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333609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91DD0-1A0D-0F70-40E9-61E234DBE2D9}"/>
              </a:ext>
            </a:extLst>
          </p:cNvPr>
          <p:cNvSpPr>
            <a:spLocks noGrp="1"/>
          </p:cNvSpPr>
          <p:nvPr>
            <p:ph type="dt" sz="half" idx="10"/>
          </p:nvPr>
        </p:nvSpPr>
        <p:spPr/>
        <p:txBody>
          <a:bodyPr/>
          <a:lstStyle/>
          <a:p>
            <a:fld id="{FFB3AF6A-F948-4DC8-A710-E3C0183F531B}" type="datetime1">
              <a:rPr lang="en-GB" smtClean="0"/>
              <a:t>20/05/2025</a:t>
            </a:fld>
            <a:endParaRPr lang="en-GB"/>
          </a:p>
        </p:txBody>
      </p:sp>
      <p:sp>
        <p:nvSpPr>
          <p:cNvPr id="3" name="Footer Placeholder 2">
            <a:extLst>
              <a:ext uri="{FF2B5EF4-FFF2-40B4-BE49-F238E27FC236}">
                <a16:creationId xmlns:a16="http://schemas.microsoft.com/office/drawing/2014/main" id="{AC98331F-FAE7-2421-A126-24D0748E05DC}"/>
              </a:ext>
            </a:extLst>
          </p:cNvPr>
          <p:cNvSpPr>
            <a:spLocks noGrp="1"/>
          </p:cNvSpPr>
          <p:nvPr>
            <p:ph type="ftr" sz="quarter" idx="11"/>
          </p:nvPr>
        </p:nvSpPr>
        <p:spPr/>
        <p:txBody>
          <a:bodyPr/>
          <a:lstStyle/>
          <a:p>
            <a:r>
              <a:rPr lang="en-GB"/>
              <a:t>INPRFM</a:t>
            </a:r>
          </a:p>
        </p:txBody>
      </p:sp>
      <p:sp>
        <p:nvSpPr>
          <p:cNvPr id="4" name="Slide Number Placeholder 3">
            <a:extLst>
              <a:ext uri="{FF2B5EF4-FFF2-40B4-BE49-F238E27FC236}">
                <a16:creationId xmlns:a16="http://schemas.microsoft.com/office/drawing/2014/main" id="{40155A9F-5C06-8464-0474-6DCBC8EE320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2606406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85D3-258B-E76C-3406-000CF4946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84E4185-66C5-0100-2032-1D8860A387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A17DF68-2DC5-D713-85E6-0F69C2095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A008E-53A3-61FD-EE3B-698A886DDA17}"/>
              </a:ext>
            </a:extLst>
          </p:cNvPr>
          <p:cNvSpPr>
            <a:spLocks noGrp="1"/>
          </p:cNvSpPr>
          <p:nvPr>
            <p:ph type="dt" sz="half" idx="10"/>
          </p:nvPr>
        </p:nvSpPr>
        <p:spPr/>
        <p:txBody>
          <a:bodyPr/>
          <a:lstStyle/>
          <a:p>
            <a:fld id="{2573D767-A3EE-4960-BC6F-9724805AE439}" type="datetime1">
              <a:rPr lang="en-GB" smtClean="0"/>
              <a:t>20/05/2025</a:t>
            </a:fld>
            <a:endParaRPr lang="en-GB"/>
          </a:p>
        </p:txBody>
      </p:sp>
      <p:sp>
        <p:nvSpPr>
          <p:cNvPr id="6" name="Footer Placeholder 5">
            <a:extLst>
              <a:ext uri="{FF2B5EF4-FFF2-40B4-BE49-F238E27FC236}">
                <a16:creationId xmlns:a16="http://schemas.microsoft.com/office/drawing/2014/main" id="{EB76F642-F277-DFDE-17FA-203CF8D6EDDF}"/>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A3F0439E-8D28-27F2-E951-CC84AE502577}"/>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1201550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A692-2D6A-4645-9979-7B2BB0EDC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EF8D7B2-959B-0AE1-5910-E9745EEF0A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3C3E5F-68E9-EDA2-2FD3-3A4E5CC58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EA58A1-D665-1992-8204-A69A59451097}"/>
              </a:ext>
            </a:extLst>
          </p:cNvPr>
          <p:cNvSpPr>
            <a:spLocks noGrp="1"/>
          </p:cNvSpPr>
          <p:nvPr>
            <p:ph type="dt" sz="half" idx="10"/>
          </p:nvPr>
        </p:nvSpPr>
        <p:spPr/>
        <p:txBody>
          <a:bodyPr/>
          <a:lstStyle/>
          <a:p>
            <a:fld id="{75900A3F-4432-4646-BCBF-510DC366486F}" type="datetime1">
              <a:rPr lang="en-GB" smtClean="0"/>
              <a:t>20/05/2025</a:t>
            </a:fld>
            <a:endParaRPr lang="en-GB"/>
          </a:p>
        </p:txBody>
      </p:sp>
      <p:sp>
        <p:nvSpPr>
          <p:cNvPr id="6" name="Footer Placeholder 5">
            <a:extLst>
              <a:ext uri="{FF2B5EF4-FFF2-40B4-BE49-F238E27FC236}">
                <a16:creationId xmlns:a16="http://schemas.microsoft.com/office/drawing/2014/main" id="{9922CA0B-46A7-3F13-3ED2-A286405C4A78}"/>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7D509B39-A692-01C9-F33F-8D8E3D55D35A}"/>
              </a:ext>
            </a:extLst>
          </p:cNvPr>
          <p:cNvSpPr>
            <a:spLocks noGrp="1"/>
          </p:cNvSpPr>
          <p:nvPr>
            <p:ph type="sldNum" sz="quarter" idx="12"/>
          </p:nvPr>
        </p:nvSpPr>
        <p:spPr/>
        <p:txBody>
          <a:bodyPr/>
          <a:lstStyle/>
          <a:p>
            <a:fld id="{D0FF140B-F376-4A1D-AAB0-11FF1D5631F2}" type="slidenum">
              <a:rPr lang="en-GB" smtClean="0"/>
              <a:t>‹#›</a:t>
            </a:fld>
            <a:endParaRPr lang="en-GB"/>
          </a:p>
        </p:txBody>
      </p:sp>
    </p:spTree>
    <p:extLst>
      <p:ext uri="{BB962C8B-B14F-4D97-AF65-F5344CB8AC3E}">
        <p14:creationId xmlns:p14="http://schemas.microsoft.com/office/powerpoint/2010/main" val="7808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94DA0-0F98-A221-7B4A-35C58DFB5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E1C941-0763-19AF-0FAE-7A7B323338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3CF16B-1055-1CBE-1BEF-B7F74961D5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8FD3FE-A0EA-41B0-8B29-595A08EDC4A4}" type="datetime1">
              <a:rPr lang="en-GB" smtClean="0"/>
              <a:t>20/05/2025</a:t>
            </a:fld>
            <a:endParaRPr lang="en-GB"/>
          </a:p>
        </p:txBody>
      </p:sp>
      <p:sp>
        <p:nvSpPr>
          <p:cNvPr id="5" name="Footer Placeholder 4">
            <a:extLst>
              <a:ext uri="{FF2B5EF4-FFF2-40B4-BE49-F238E27FC236}">
                <a16:creationId xmlns:a16="http://schemas.microsoft.com/office/drawing/2014/main" id="{93B2C0B4-D72A-D64B-F974-15B95DED54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INPRFM</a:t>
            </a:r>
          </a:p>
        </p:txBody>
      </p:sp>
      <p:sp>
        <p:nvSpPr>
          <p:cNvPr id="6" name="Slide Number Placeholder 5">
            <a:extLst>
              <a:ext uri="{FF2B5EF4-FFF2-40B4-BE49-F238E27FC236}">
                <a16:creationId xmlns:a16="http://schemas.microsoft.com/office/drawing/2014/main" id="{9EA64B26-8F15-69D8-B279-822FFB7FE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FF140B-F376-4A1D-AAB0-11FF1D5631F2}" type="slidenum">
              <a:rPr lang="en-GB" smtClean="0"/>
              <a:t>‹#›</a:t>
            </a:fld>
            <a:endParaRPr lang="en-GB"/>
          </a:p>
        </p:txBody>
      </p:sp>
    </p:spTree>
    <p:extLst>
      <p:ext uri="{BB962C8B-B14F-4D97-AF65-F5344CB8AC3E}">
        <p14:creationId xmlns:p14="http://schemas.microsoft.com/office/powerpoint/2010/main" val="168776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gif"/><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5.gif"/><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0B8E3B-C96C-4C2C-A793-9E71475019E9}"/>
              </a:ext>
            </a:extLst>
          </p:cNvPr>
          <p:cNvSpPr/>
          <p:nvPr/>
        </p:nvSpPr>
        <p:spPr>
          <a:xfrm>
            <a:off x="0" y="0"/>
            <a:ext cx="12192000" cy="2043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ítulo 1">
            <a:extLst>
              <a:ext uri="{FF2B5EF4-FFF2-40B4-BE49-F238E27FC236}">
                <a16:creationId xmlns:a16="http://schemas.microsoft.com/office/drawing/2014/main" id="{E0C44506-7201-482D-BB95-BE7A231A3FB2}"/>
              </a:ext>
            </a:extLst>
          </p:cNvPr>
          <p:cNvSpPr txBox="1">
            <a:spLocks/>
          </p:cNvSpPr>
          <p:nvPr/>
        </p:nvSpPr>
        <p:spPr>
          <a:xfrm>
            <a:off x="1" y="2270051"/>
            <a:ext cx="12191999" cy="41493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chemeClr val="bg1"/>
                </a:solidFill>
                <a:latin typeface="Times New Roman" panose="02020603050405020304" pitchFamily="18" charset="0"/>
                <a:cs typeface="Times New Roman" panose="02020603050405020304" pitchFamily="18" charset="0"/>
              </a:rPr>
              <a:t>¿Otra vez Estad</a:t>
            </a:r>
            <a:r>
              <a:rPr lang="es-MX" sz="4400" dirty="0" err="1">
                <a:solidFill>
                  <a:schemeClr val="bg1"/>
                </a:solidFill>
                <a:latin typeface="Times New Roman" panose="02020603050405020304" pitchFamily="18" charset="0"/>
                <a:cs typeface="Times New Roman" panose="02020603050405020304" pitchFamily="18" charset="0"/>
              </a:rPr>
              <a:t>adística</a:t>
            </a:r>
            <a:r>
              <a:rPr lang="es-MX" sz="4400" dirty="0">
                <a:solidFill>
                  <a:schemeClr val="bg1"/>
                </a:solidFill>
                <a:latin typeface="Times New Roman" panose="02020603050405020304" pitchFamily="18" charset="0"/>
                <a:cs typeface="Times New Roman" panose="02020603050405020304" pitchFamily="18" charset="0"/>
              </a:rPr>
              <a:t>?</a:t>
            </a:r>
            <a:r>
              <a:rPr lang="es-ES" sz="4400" dirty="0">
                <a:solidFill>
                  <a:schemeClr val="bg1"/>
                </a:solidFill>
                <a:latin typeface="Times New Roman" panose="02020603050405020304" pitchFamily="18" charset="0"/>
                <a:cs typeface="Times New Roman" panose="02020603050405020304" pitchFamily="18" charset="0"/>
              </a:rPr>
              <a:t> </a:t>
            </a:r>
            <a:br>
              <a:rPr lang="es-ES" sz="4400" dirty="0">
                <a:solidFill>
                  <a:schemeClr val="bg1"/>
                </a:solidFill>
                <a:latin typeface="Times New Roman" panose="02020603050405020304" pitchFamily="18" charset="0"/>
                <a:cs typeface="Times New Roman" panose="02020603050405020304" pitchFamily="18" charset="0"/>
              </a:rPr>
            </a:br>
            <a:r>
              <a:rPr lang="es-ES" sz="4400" dirty="0">
                <a:solidFill>
                  <a:schemeClr val="bg1"/>
                </a:solidFill>
                <a:latin typeface="Times New Roman" panose="02020603050405020304" pitchFamily="18" charset="0"/>
                <a:cs typeface="Times New Roman" panose="02020603050405020304" pitchFamily="18" charset="0"/>
              </a:rPr>
              <a:t>¡No! Psiquiatría Computacional</a:t>
            </a:r>
            <a:br>
              <a:rPr lang="es-MX" sz="3000" dirty="0">
                <a:solidFill>
                  <a:schemeClr val="bg1"/>
                </a:solidFill>
                <a:latin typeface="Times New Roman" panose="02020603050405020304" pitchFamily="18" charset="0"/>
                <a:cs typeface="Times New Roman" panose="02020603050405020304" pitchFamily="18" charset="0"/>
              </a:rPr>
            </a:br>
            <a:endParaRPr lang="es-MX" sz="3000" dirty="0">
              <a:solidFill>
                <a:schemeClr val="bg1"/>
              </a:solidFill>
              <a:latin typeface="Times New Roman" panose="02020603050405020304" pitchFamily="18" charset="0"/>
              <a:cs typeface="Times New Roman" panose="02020603050405020304" pitchFamily="18" charset="0"/>
            </a:endParaRPr>
          </a:p>
          <a:p>
            <a:r>
              <a:rPr lang="es-MX" sz="3000" dirty="0">
                <a:solidFill>
                  <a:schemeClr val="bg1"/>
                </a:solidFill>
                <a:latin typeface="Times New Roman" panose="02020603050405020304" pitchFamily="18" charset="0"/>
                <a:cs typeface="Times New Roman" panose="02020603050405020304" pitchFamily="18" charset="0"/>
              </a:rPr>
              <a:t>20/0/2025 </a:t>
            </a:r>
            <a:br>
              <a:rPr lang="es-MX" sz="3000" dirty="0">
                <a:solidFill>
                  <a:schemeClr val="bg1"/>
                </a:solidFill>
                <a:latin typeface="Times New Roman" panose="02020603050405020304" pitchFamily="18" charset="0"/>
                <a:cs typeface="Times New Roman" panose="02020603050405020304" pitchFamily="18" charset="0"/>
              </a:rPr>
            </a:br>
            <a:endParaRPr lang="es-MX" sz="3000" b="1" dirty="0">
              <a:solidFill>
                <a:schemeClr val="bg1"/>
              </a:solidFill>
              <a:latin typeface="Times New Roman" panose="02020603050405020304" pitchFamily="18" charset="0"/>
              <a:cs typeface="Times New Roman" panose="02020603050405020304" pitchFamily="18" charset="0"/>
            </a:endParaRPr>
          </a:p>
          <a:p>
            <a:pPr algn="l"/>
            <a:r>
              <a:rPr lang="es-MX" sz="2400" dirty="0">
                <a:solidFill>
                  <a:schemeClr val="bg1"/>
                </a:solidFill>
                <a:latin typeface="Times New Roman" panose="02020603050405020304" pitchFamily="18" charset="0"/>
                <a:cs typeface="Times New Roman" panose="02020603050405020304" pitchFamily="18" charset="0"/>
              </a:rPr>
              <a:t>	Santiago Castiello de Obeso, </a:t>
            </a:r>
            <a:r>
              <a:rPr lang="es-MX" sz="2400" dirty="0" err="1">
                <a:solidFill>
                  <a:schemeClr val="bg1"/>
                </a:solidFill>
                <a:latin typeface="Times New Roman" panose="02020603050405020304" pitchFamily="18" charset="0"/>
                <a:cs typeface="Times New Roman" panose="02020603050405020304" pitchFamily="18" charset="0"/>
              </a:rPr>
              <a:t>M.Sc</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D.Phil</a:t>
            </a:r>
            <a:r>
              <a:rPr lang="es-MX" sz="2400" dirty="0">
                <a:solidFill>
                  <a:schemeClr val="bg1"/>
                </a:solidFill>
                <a:latin typeface="Times New Roman" panose="02020603050405020304" pitchFamily="18" charset="0"/>
                <a:cs typeface="Times New Roman" panose="02020603050405020304" pitchFamily="18" charset="0"/>
              </a:rPr>
              <a:t>.			</a:t>
            </a:r>
            <a:r>
              <a:rPr lang="en-GB" sz="2400" dirty="0">
                <a:solidFill>
                  <a:schemeClr val="bg1"/>
                </a:solidFill>
                <a:latin typeface="Times New Roman" panose="02020603050405020304" pitchFamily="18" charset="0"/>
                <a:cs typeface="Times New Roman" panose="02020603050405020304" pitchFamily="18" charset="0"/>
              </a:rPr>
              <a:t>@santiagocdo</a:t>
            </a:r>
            <a:br>
              <a:rPr lang="es-MX" sz="2400" dirty="0">
                <a:solidFill>
                  <a:schemeClr val="bg1"/>
                </a:solidFill>
                <a:latin typeface="Times New Roman" panose="02020603050405020304" pitchFamily="18" charset="0"/>
                <a:cs typeface="Times New Roman" panose="02020603050405020304" pitchFamily="18" charset="0"/>
              </a:rPr>
            </a:br>
            <a:endParaRPr lang="es-MX" sz="2400" dirty="0">
              <a:solidFill>
                <a:schemeClr val="bg1"/>
              </a:solidFill>
              <a:latin typeface="Times New Roman" panose="02020603050405020304" pitchFamily="18" charset="0"/>
              <a:cs typeface="Times New Roman" panose="02020603050405020304" pitchFamily="18" charset="0"/>
            </a:endParaRPr>
          </a:p>
          <a:p>
            <a:pPr algn="l"/>
            <a:endParaRPr lang="es-MX" sz="2400" baseline="30000" dirty="0">
              <a:solidFill>
                <a:schemeClr val="bg1"/>
              </a:solidFill>
              <a:latin typeface="Times New Roman" panose="02020603050405020304" pitchFamily="18" charset="0"/>
              <a:cs typeface="Times New Roman" panose="02020603050405020304" pitchFamily="18" charset="0"/>
            </a:endParaRPr>
          </a:p>
          <a:p>
            <a:pPr algn="l"/>
            <a:r>
              <a:rPr lang="es-MX" sz="2400" dirty="0">
                <a:solidFill>
                  <a:schemeClr val="bg1"/>
                </a:solidFill>
                <a:latin typeface="Times New Roman" panose="02020603050405020304" pitchFamily="18" charset="0"/>
                <a:cs typeface="Times New Roman" panose="02020603050405020304" pitchFamily="18" charset="0"/>
              </a:rPr>
              <a:t>		Wu </a:t>
            </a:r>
            <a:r>
              <a:rPr lang="es-MX" sz="2400" dirty="0" err="1">
                <a:solidFill>
                  <a:schemeClr val="bg1"/>
                </a:solidFill>
                <a:latin typeface="Times New Roman" panose="02020603050405020304" pitchFamily="18" charset="0"/>
                <a:cs typeface="Times New Roman" panose="02020603050405020304" pitchFamily="18" charset="0"/>
              </a:rPr>
              <a:t>Tsai</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Institute</a:t>
            </a:r>
            <a:r>
              <a:rPr lang="es-MX" sz="2400" dirty="0">
                <a:solidFill>
                  <a:schemeClr val="bg1"/>
                </a:solidFill>
                <a:latin typeface="Times New Roman" panose="02020603050405020304" pitchFamily="18" charset="0"/>
                <a:cs typeface="Times New Roman" panose="02020603050405020304" pitchFamily="18" charset="0"/>
              </a:rPr>
              <a:t> &amp; </a:t>
            </a:r>
            <a:r>
              <a:rPr lang="es-MX" sz="2400" dirty="0" err="1">
                <a:solidFill>
                  <a:schemeClr val="bg1"/>
                </a:solidFill>
                <a:latin typeface="Times New Roman" panose="02020603050405020304" pitchFamily="18" charset="0"/>
                <a:cs typeface="Times New Roman" panose="02020603050405020304" pitchFamily="18" charset="0"/>
              </a:rPr>
              <a:t>Department</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of</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Psychiatry</a:t>
            </a:r>
            <a:r>
              <a:rPr lang="es-MX" sz="2400" dirty="0">
                <a:solidFill>
                  <a:schemeClr val="bg1"/>
                </a:solidFill>
                <a:latin typeface="Times New Roman" panose="02020603050405020304" pitchFamily="18" charset="0"/>
                <a:cs typeface="Times New Roman" panose="02020603050405020304" pitchFamily="18" charset="0"/>
              </a:rPr>
              <a:t>, Yale </a:t>
            </a:r>
            <a:r>
              <a:rPr lang="es-MX" sz="2400" dirty="0" err="1">
                <a:solidFill>
                  <a:schemeClr val="bg1"/>
                </a:solidFill>
                <a:latin typeface="Times New Roman" panose="02020603050405020304" pitchFamily="18" charset="0"/>
                <a:cs typeface="Times New Roman" panose="02020603050405020304" pitchFamily="18" charset="0"/>
              </a:rPr>
              <a:t>University</a:t>
            </a:r>
            <a:endParaRPr lang="es-MX" sz="24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een shield with a yellow snake and red cross&#10;&#10;Description automatically generated with low confidence">
            <a:extLst>
              <a:ext uri="{FF2B5EF4-FFF2-40B4-BE49-F238E27FC236}">
                <a16:creationId xmlns:a16="http://schemas.microsoft.com/office/drawing/2014/main" id="{04E8E9C6-3185-44F8-C6ED-6DCB33DCB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 y="297789"/>
            <a:ext cx="1152000" cy="1440000"/>
          </a:xfrm>
          <a:prstGeom prst="rect">
            <a:avLst/>
          </a:prstGeom>
        </p:spPr>
      </p:pic>
      <p:pic>
        <p:nvPicPr>
          <p:cNvPr id="8" name="Picture 7" descr="A black x symbol with white background&#10;&#10;Description automatically generated">
            <a:extLst>
              <a:ext uri="{FF2B5EF4-FFF2-40B4-BE49-F238E27FC236}">
                <a16:creationId xmlns:a16="http://schemas.microsoft.com/office/drawing/2014/main" id="{46A56C75-5A94-D702-90A2-D47E6BFC8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7691" y="4165637"/>
            <a:ext cx="432000" cy="432000"/>
          </a:xfrm>
          <a:prstGeom prst="rect">
            <a:avLst/>
          </a:prstGeom>
        </p:spPr>
      </p:pic>
      <p:sp>
        <p:nvSpPr>
          <p:cNvPr id="4" name="Footer Placeholder 3">
            <a:extLst>
              <a:ext uri="{FF2B5EF4-FFF2-40B4-BE49-F238E27FC236}">
                <a16:creationId xmlns:a16="http://schemas.microsoft.com/office/drawing/2014/main" id="{57B12393-859F-F39D-33D4-245E0E2DA525}"/>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A0DCB36A-5C39-952A-9285-67546014244F}"/>
              </a:ext>
            </a:extLst>
          </p:cNvPr>
          <p:cNvSpPr>
            <a:spLocks noGrp="1"/>
          </p:cNvSpPr>
          <p:nvPr>
            <p:ph type="sldNum" sz="quarter" idx="12"/>
          </p:nvPr>
        </p:nvSpPr>
        <p:spPr/>
        <p:txBody>
          <a:bodyPr/>
          <a:lstStyle/>
          <a:p>
            <a:fld id="{D0FF140B-F376-4A1D-AAB0-11FF1D5631F2}" type="slidenum">
              <a:rPr lang="en-GB" smtClean="0"/>
              <a:t>1</a:t>
            </a:fld>
            <a:endParaRPr lang="en-GB"/>
          </a:p>
        </p:txBody>
      </p:sp>
    </p:spTree>
    <p:extLst>
      <p:ext uri="{BB962C8B-B14F-4D97-AF65-F5344CB8AC3E}">
        <p14:creationId xmlns:p14="http://schemas.microsoft.com/office/powerpoint/2010/main" val="233187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8E9E66-644A-4706-AFB9-C2A5CD20D8D6}"/>
              </a:ext>
            </a:extLst>
          </p:cNvPr>
          <p:cNvSpPr>
            <a:spLocks noGrp="1"/>
          </p:cNvSpPr>
          <p:nvPr>
            <p:ph type="sldNum" sz="quarter" idx="12"/>
          </p:nvPr>
        </p:nvSpPr>
        <p:spPr/>
        <p:txBody>
          <a:bodyPr/>
          <a:lstStyle/>
          <a:p>
            <a:fld id="{B88F9519-A9D0-4BC9-8416-3108BA6FFD4C}" type="slidenum">
              <a:rPr lang="en-GB" smtClean="0"/>
              <a:t>10</a:t>
            </a:fld>
            <a:endParaRPr lang="en-GB"/>
          </a:p>
        </p:txBody>
      </p:sp>
      <p:sp>
        <p:nvSpPr>
          <p:cNvPr id="10" name="TextBox 9">
            <a:extLst>
              <a:ext uri="{FF2B5EF4-FFF2-40B4-BE49-F238E27FC236}">
                <a16:creationId xmlns:a16="http://schemas.microsoft.com/office/drawing/2014/main" id="{4B2AE925-0F41-14A3-FFA2-8D6AF6454C03}"/>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Premios Nobel</a:t>
            </a:r>
          </a:p>
        </p:txBody>
      </p:sp>
      <p:sp>
        <p:nvSpPr>
          <p:cNvPr id="2" name="Footer Placeholder 1">
            <a:extLst>
              <a:ext uri="{FF2B5EF4-FFF2-40B4-BE49-F238E27FC236}">
                <a16:creationId xmlns:a16="http://schemas.microsoft.com/office/drawing/2014/main" id="{D629BD3A-463E-B0E3-261C-152F17E56F91}"/>
              </a:ext>
            </a:extLst>
          </p:cNvPr>
          <p:cNvSpPr>
            <a:spLocks noGrp="1"/>
          </p:cNvSpPr>
          <p:nvPr>
            <p:ph type="ftr" sz="quarter" idx="11"/>
          </p:nvPr>
        </p:nvSpPr>
        <p:spPr/>
        <p:txBody>
          <a:bodyPr/>
          <a:lstStyle/>
          <a:p>
            <a:r>
              <a:rPr lang="en-GB"/>
              <a:t>INPRFM</a:t>
            </a:r>
          </a:p>
        </p:txBody>
      </p:sp>
      <p:sp>
        <p:nvSpPr>
          <p:cNvPr id="5" name="TextBox 4">
            <a:extLst>
              <a:ext uri="{FF2B5EF4-FFF2-40B4-BE49-F238E27FC236}">
                <a16:creationId xmlns:a16="http://schemas.microsoft.com/office/drawing/2014/main" id="{55D3EE98-D307-D0A1-7DFF-C93495EECD2E}"/>
              </a:ext>
            </a:extLst>
          </p:cNvPr>
          <p:cNvSpPr txBox="1"/>
          <p:nvPr/>
        </p:nvSpPr>
        <p:spPr>
          <a:xfrm>
            <a:off x="497507" y="3515984"/>
            <a:ext cx="3276193" cy="923330"/>
          </a:xfrm>
          <a:prstGeom prst="rect">
            <a:avLst/>
          </a:prstGeom>
          <a:noFill/>
        </p:spPr>
        <p:txBody>
          <a:bodyPr wrap="square">
            <a:spAutoFit/>
          </a:bodyPr>
          <a:lstStyle/>
          <a:p>
            <a:pPr algn="ctr"/>
            <a:r>
              <a:rPr lang="en-US" b="1" dirty="0"/>
              <a:t>Dr. Demis Hassabis</a:t>
            </a:r>
            <a:endParaRPr lang="en-US" dirty="0"/>
          </a:p>
          <a:p>
            <a:pPr algn="ctr"/>
            <a:r>
              <a:rPr lang="en-US" dirty="0" err="1"/>
              <a:t>Ciencias</a:t>
            </a:r>
            <a:r>
              <a:rPr lang="en-US" dirty="0"/>
              <a:t> </a:t>
            </a:r>
            <a:r>
              <a:rPr lang="en-US" dirty="0" err="1"/>
              <a:t>Computacionales</a:t>
            </a:r>
            <a:r>
              <a:rPr lang="en-US" dirty="0"/>
              <a:t> y </a:t>
            </a:r>
            <a:r>
              <a:rPr lang="en-US" dirty="0" err="1"/>
              <a:t>Neuricientífico</a:t>
            </a:r>
            <a:r>
              <a:rPr lang="en-US" dirty="0"/>
              <a:t> </a:t>
            </a:r>
            <a:r>
              <a:rPr lang="en-US" dirty="0" err="1"/>
              <a:t>Cognitivo</a:t>
            </a:r>
            <a:endParaRPr lang="en-US" dirty="0"/>
          </a:p>
        </p:txBody>
      </p:sp>
      <p:pic>
        <p:nvPicPr>
          <p:cNvPr id="13" name="Picture 12">
            <a:extLst>
              <a:ext uri="{FF2B5EF4-FFF2-40B4-BE49-F238E27FC236}">
                <a16:creationId xmlns:a16="http://schemas.microsoft.com/office/drawing/2014/main" id="{69D04908-6D57-ADD1-487C-D93AA66EA1BE}"/>
              </a:ext>
            </a:extLst>
          </p:cNvPr>
          <p:cNvPicPr>
            <a:picLocks noChangeAspect="1"/>
          </p:cNvPicPr>
          <p:nvPr/>
        </p:nvPicPr>
        <p:blipFill>
          <a:blip r:embed="rId2"/>
          <a:stretch>
            <a:fillRect/>
          </a:stretch>
        </p:blipFill>
        <p:spPr>
          <a:xfrm>
            <a:off x="1415604" y="1296924"/>
            <a:ext cx="1440000" cy="2160000"/>
          </a:xfrm>
          <a:prstGeom prst="rect">
            <a:avLst/>
          </a:prstGeom>
          <a:effectLst>
            <a:glow>
              <a:schemeClr val="accent1"/>
            </a:glow>
            <a:softEdge rad="127000"/>
          </a:effectLst>
        </p:spPr>
      </p:pic>
      <p:pic>
        <p:nvPicPr>
          <p:cNvPr id="7" name="Picture 6" descr="Geoffrey Hinton – Facts – 2024 - NobelPrize.org">
            <a:extLst>
              <a:ext uri="{FF2B5EF4-FFF2-40B4-BE49-F238E27FC236}">
                <a16:creationId xmlns:a16="http://schemas.microsoft.com/office/drawing/2014/main" id="{F50EDF3D-C9AF-C99A-D89E-A28DBF2FC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183" y="1300863"/>
            <a:ext cx="1440000" cy="2160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 name="Picture 4" descr="Parallel Distributed Processing, Volume 1 | The MIT Press">
            <a:extLst>
              <a:ext uri="{FF2B5EF4-FFF2-40B4-BE49-F238E27FC236}">
                <a16:creationId xmlns:a16="http://schemas.microsoft.com/office/drawing/2014/main" id="{9A057125-1050-FD20-331A-01EA8A91C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72529" y="2284228"/>
            <a:ext cx="1631700"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CA40BFE-EA3D-89B1-EAD6-800046653CC6}"/>
              </a:ext>
            </a:extLst>
          </p:cNvPr>
          <p:cNvSpPr/>
          <p:nvPr/>
        </p:nvSpPr>
        <p:spPr>
          <a:xfrm>
            <a:off x="9091962" y="4842320"/>
            <a:ext cx="2392835" cy="1200329"/>
          </a:xfrm>
          <a:prstGeom prst="rect">
            <a:avLst/>
          </a:prstGeom>
        </p:spPr>
        <p:txBody>
          <a:bodyPr wrap="none">
            <a:spAutoFit/>
          </a:bodyPr>
          <a:lstStyle/>
          <a:p>
            <a:pPr algn="ctr"/>
            <a:r>
              <a:rPr lang="en-GB" b="1" dirty="0"/>
              <a:t>David E. </a:t>
            </a:r>
            <a:r>
              <a:rPr lang="en-GB" b="1" dirty="0" err="1"/>
              <a:t>Rumelhart</a:t>
            </a:r>
            <a:r>
              <a:rPr lang="en-GB" b="1" dirty="0"/>
              <a:t> </a:t>
            </a:r>
            <a:br>
              <a:rPr lang="en-GB" b="1" dirty="0"/>
            </a:br>
            <a:r>
              <a:rPr lang="en-GB" dirty="0" err="1"/>
              <a:t>Psicólogo</a:t>
            </a:r>
            <a:r>
              <a:rPr lang="en-GB" dirty="0"/>
              <a:t> </a:t>
            </a:r>
            <a:r>
              <a:rPr lang="en-GB" dirty="0" err="1"/>
              <a:t>Matemático</a:t>
            </a:r>
            <a:endParaRPr lang="en-GB" dirty="0"/>
          </a:p>
          <a:p>
            <a:pPr algn="ctr"/>
            <a:r>
              <a:rPr lang="en-GB" b="1" dirty="0"/>
              <a:t>James L. McClelland </a:t>
            </a:r>
            <a:br>
              <a:rPr lang="en-GB" b="1" dirty="0"/>
            </a:br>
            <a:r>
              <a:rPr lang="en-GB" dirty="0" err="1"/>
              <a:t>Psicólogo</a:t>
            </a:r>
            <a:r>
              <a:rPr lang="en-GB" dirty="0"/>
              <a:t> </a:t>
            </a:r>
            <a:r>
              <a:rPr lang="en-GB" dirty="0" err="1"/>
              <a:t>Cognitivo</a:t>
            </a:r>
            <a:endParaRPr lang="en-GB" dirty="0"/>
          </a:p>
        </p:txBody>
      </p:sp>
      <p:sp>
        <p:nvSpPr>
          <p:cNvPr id="16" name="TextBox 15">
            <a:extLst>
              <a:ext uri="{FF2B5EF4-FFF2-40B4-BE49-F238E27FC236}">
                <a16:creationId xmlns:a16="http://schemas.microsoft.com/office/drawing/2014/main" id="{5162EB96-2047-A37A-7D7B-BA6057A50077}"/>
              </a:ext>
            </a:extLst>
          </p:cNvPr>
          <p:cNvSpPr txBox="1"/>
          <p:nvPr/>
        </p:nvSpPr>
        <p:spPr>
          <a:xfrm>
            <a:off x="4539086" y="3519922"/>
            <a:ext cx="3276193" cy="923330"/>
          </a:xfrm>
          <a:prstGeom prst="rect">
            <a:avLst/>
          </a:prstGeom>
          <a:noFill/>
        </p:spPr>
        <p:txBody>
          <a:bodyPr wrap="square">
            <a:spAutoFit/>
          </a:bodyPr>
          <a:lstStyle/>
          <a:p>
            <a:pPr algn="ctr"/>
            <a:r>
              <a:rPr lang="en-US" b="1" dirty="0"/>
              <a:t>Prof. </a:t>
            </a:r>
            <a:r>
              <a:rPr lang="en-GB" b="1" dirty="0"/>
              <a:t>Geoffrey Hinton</a:t>
            </a:r>
            <a:endParaRPr lang="en-GB" dirty="0"/>
          </a:p>
          <a:p>
            <a:pPr algn="ctr"/>
            <a:r>
              <a:rPr lang="en-GB" dirty="0" err="1"/>
              <a:t>Psicólogo</a:t>
            </a:r>
            <a:r>
              <a:rPr lang="en-GB" dirty="0"/>
              <a:t> Experimental y </a:t>
            </a:r>
            <a:r>
              <a:rPr lang="en-US" dirty="0" err="1"/>
              <a:t>Ciencias</a:t>
            </a:r>
            <a:r>
              <a:rPr lang="en-US" dirty="0"/>
              <a:t> </a:t>
            </a:r>
            <a:r>
              <a:rPr lang="en-US" dirty="0" err="1"/>
              <a:t>Computacionales</a:t>
            </a:r>
            <a:r>
              <a:rPr lang="en-US" dirty="0"/>
              <a:t> </a:t>
            </a:r>
            <a:endParaRPr lang="en-GB" dirty="0"/>
          </a:p>
        </p:txBody>
      </p:sp>
      <p:sp>
        <p:nvSpPr>
          <p:cNvPr id="18" name="TextBox 17">
            <a:extLst>
              <a:ext uri="{FF2B5EF4-FFF2-40B4-BE49-F238E27FC236}">
                <a16:creationId xmlns:a16="http://schemas.microsoft.com/office/drawing/2014/main" id="{E9310689-348A-D54A-8DDD-F2FA75FC7D4C}"/>
              </a:ext>
            </a:extLst>
          </p:cNvPr>
          <p:cNvSpPr txBox="1"/>
          <p:nvPr/>
        </p:nvSpPr>
        <p:spPr>
          <a:xfrm>
            <a:off x="845471" y="5849057"/>
            <a:ext cx="2350961" cy="369332"/>
          </a:xfrm>
          <a:prstGeom prst="rect">
            <a:avLst/>
          </a:prstGeom>
          <a:noFill/>
        </p:spPr>
        <p:txBody>
          <a:bodyPr wrap="square">
            <a:spAutoFit/>
          </a:bodyPr>
          <a:lstStyle/>
          <a:p>
            <a:pPr algn="ctr"/>
            <a:r>
              <a:rPr lang="en-GB" dirty="0" err="1"/>
              <a:t>Química</a:t>
            </a:r>
            <a:r>
              <a:rPr lang="en-GB" dirty="0"/>
              <a:t> 2024</a:t>
            </a:r>
          </a:p>
        </p:txBody>
      </p:sp>
      <p:pic>
        <p:nvPicPr>
          <p:cNvPr id="5122" name="Picture 2" descr="undefined">
            <a:extLst>
              <a:ext uri="{FF2B5EF4-FFF2-40B4-BE49-F238E27FC236}">
                <a16:creationId xmlns:a16="http://schemas.microsoft.com/office/drawing/2014/main" id="{6255BBC2-1449-E606-7B78-BF6F811EB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554" y="4751703"/>
            <a:ext cx="109756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0EC607E-9CD4-B541-108B-3566176DB837}"/>
              </a:ext>
            </a:extLst>
          </p:cNvPr>
          <p:cNvSpPr txBox="1"/>
          <p:nvPr/>
        </p:nvSpPr>
        <p:spPr>
          <a:xfrm>
            <a:off x="4994753" y="5849057"/>
            <a:ext cx="2350961" cy="369332"/>
          </a:xfrm>
          <a:prstGeom prst="rect">
            <a:avLst/>
          </a:prstGeom>
          <a:noFill/>
        </p:spPr>
        <p:txBody>
          <a:bodyPr wrap="square">
            <a:spAutoFit/>
          </a:bodyPr>
          <a:lstStyle/>
          <a:p>
            <a:pPr algn="ctr"/>
            <a:r>
              <a:rPr lang="en-GB" dirty="0" err="1"/>
              <a:t>Física</a:t>
            </a:r>
            <a:r>
              <a:rPr lang="en-GB" dirty="0"/>
              <a:t> 2024</a:t>
            </a:r>
          </a:p>
        </p:txBody>
      </p:sp>
      <p:pic>
        <p:nvPicPr>
          <p:cNvPr id="20" name="Picture 2" descr="undefined">
            <a:extLst>
              <a:ext uri="{FF2B5EF4-FFF2-40B4-BE49-F238E27FC236}">
                <a16:creationId xmlns:a16="http://schemas.microsoft.com/office/drawing/2014/main" id="{906D1B3C-4D33-D150-2B3F-A4BDF530F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454" y="4769057"/>
            <a:ext cx="109756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AD92A4E-E3E6-F9E3-8205-2CB96CA5E42C}"/>
              </a:ext>
            </a:extLst>
          </p:cNvPr>
          <p:cNvSpPr txBox="1"/>
          <p:nvPr/>
        </p:nvSpPr>
        <p:spPr>
          <a:xfrm>
            <a:off x="9823250" y="1848811"/>
            <a:ext cx="930258" cy="461665"/>
          </a:xfrm>
          <a:prstGeom prst="rect">
            <a:avLst/>
          </a:prstGeom>
          <a:noFill/>
        </p:spPr>
        <p:txBody>
          <a:bodyPr wrap="square">
            <a:spAutoFit/>
          </a:bodyPr>
          <a:lstStyle/>
          <a:p>
            <a:pPr algn="ctr"/>
            <a:r>
              <a:rPr lang="en-GB" sz="2400" dirty="0"/>
              <a:t>1986</a:t>
            </a:r>
          </a:p>
        </p:txBody>
      </p:sp>
      <p:cxnSp>
        <p:nvCxnSpPr>
          <p:cNvPr id="23" name="Straight Arrow Connector 22">
            <a:extLst>
              <a:ext uri="{FF2B5EF4-FFF2-40B4-BE49-F238E27FC236}">
                <a16:creationId xmlns:a16="http://schemas.microsoft.com/office/drawing/2014/main" id="{D1EF0441-2786-3D5D-263B-821A6A1550FC}"/>
              </a:ext>
            </a:extLst>
          </p:cNvPr>
          <p:cNvCxnSpPr>
            <a:cxnSpLocks/>
          </p:cNvCxnSpPr>
          <p:nvPr/>
        </p:nvCxnSpPr>
        <p:spPr>
          <a:xfrm>
            <a:off x="7014333" y="2310476"/>
            <a:ext cx="2271252" cy="928270"/>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408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DE52C-601B-CCB2-F2E4-B214700713BA}"/>
            </a:ext>
          </a:extLst>
        </p:cNvPr>
        <p:cNvGrpSpPr/>
        <p:nvPr/>
      </p:nvGrpSpPr>
      <p:grpSpPr>
        <a:xfrm>
          <a:off x="0" y="0"/>
          <a:ext cx="0" cy="0"/>
          <a:chOff x="0" y="0"/>
          <a:chExt cx="0" cy="0"/>
        </a:xfrm>
      </p:grpSpPr>
      <p:pic>
        <p:nvPicPr>
          <p:cNvPr id="4" name="Picture 2" descr="Reinforcement Learning: An Introduction (Adaptive Computation and ...">
            <a:extLst>
              <a:ext uri="{FF2B5EF4-FFF2-40B4-BE49-F238E27FC236}">
                <a16:creationId xmlns:a16="http://schemas.microsoft.com/office/drawing/2014/main" id="{865B01B6-855A-27BE-BC05-0FA002AE9D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6293" y="4102244"/>
            <a:ext cx="182699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2A76463-F094-8C55-76C8-E43B92E30942}"/>
              </a:ext>
            </a:extLst>
          </p:cNvPr>
          <p:cNvPicPr>
            <a:picLocks noChangeAspect="1"/>
          </p:cNvPicPr>
          <p:nvPr/>
        </p:nvPicPr>
        <p:blipFill>
          <a:blip r:embed="rId3"/>
          <a:stretch>
            <a:fillRect/>
          </a:stretch>
        </p:blipFill>
        <p:spPr>
          <a:xfrm>
            <a:off x="865956" y="1026237"/>
            <a:ext cx="1988273" cy="2286000"/>
          </a:xfrm>
          <a:prstGeom prst="rect">
            <a:avLst/>
          </a:prstGeom>
          <a:effectLst>
            <a:softEdge rad="127000"/>
          </a:effectLst>
        </p:spPr>
      </p:pic>
      <p:pic>
        <p:nvPicPr>
          <p:cNvPr id="8" name="Picture 2">
            <a:extLst>
              <a:ext uri="{FF2B5EF4-FFF2-40B4-BE49-F238E27FC236}">
                <a16:creationId xmlns:a16="http://schemas.microsoft.com/office/drawing/2014/main" id="{6BF55FA5-05C6-D7E4-CE90-3D526D5AB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446" y="946409"/>
            <a:ext cx="1800225" cy="2286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3293BF64-E822-9ECA-A838-DB6AC55FED1E}"/>
              </a:ext>
            </a:extLst>
          </p:cNvPr>
          <p:cNvSpPr>
            <a:spLocks noGrp="1"/>
          </p:cNvSpPr>
          <p:nvPr>
            <p:ph type="ftr" sz="quarter" idx="11"/>
          </p:nvPr>
        </p:nvSpPr>
        <p:spPr/>
        <p:txBody>
          <a:bodyPr/>
          <a:lstStyle/>
          <a:p>
            <a:r>
              <a:rPr lang="en-GB"/>
              <a:t>INPRFM</a:t>
            </a:r>
          </a:p>
        </p:txBody>
      </p:sp>
      <p:sp>
        <p:nvSpPr>
          <p:cNvPr id="12" name="Slide Number Placeholder 11">
            <a:extLst>
              <a:ext uri="{FF2B5EF4-FFF2-40B4-BE49-F238E27FC236}">
                <a16:creationId xmlns:a16="http://schemas.microsoft.com/office/drawing/2014/main" id="{FAFF64CB-1F5B-7AF9-AB41-6F6BEEC0978B}"/>
              </a:ext>
            </a:extLst>
          </p:cNvPr>
          <p:cNvSpPr>
            <a:spLocks noGrp="1"/>
          </p:cNvSpPr>
          <p:nvPr>
            <p:ph type="sldNum" sz="quarter" idx="12"/>
          </p:nvPr>
        </p:nvSpPr>
        <p:spPr/>
        <p:txBody>
          <a:bodyPr/>
          <a:lstStyle/>
          <a:p>
            <a:fld id="{D0FF140B-F376-4A1D-AAB0-11FF1D5631F2}" type="slidenum">
              <a:rPr lang="en-GB" smtClean="0"/>
              <a:t>11</a:t>
            </a:fld>
            <a:endParaRPr lang="en-GB"/>
          </a:p>
        </p:txBody>
      </p:sp>
      <p:pic>
        <p:nvPicPr>
          <p:cNvPr id="1032" name="Picture 8" descr="Photo of Geoffrey Hinton">
            <a:extLst>
              <a:ext uri="{FF2B5EF4-FFF2-40B4-BE49-F238E27FC236}">
                <a16:creationId xmlns:a16="http://schemas.microsoft.com/office/drawing/2014/main" id="{C78CCB00-6E8E-5F03-322B-8BF3571A6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C5A99E-CD01-1029-8557-C82718B66AD6}"/>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 Turing</a:t>
            </a:r>
          </a:p>
        </p:txBody>
      </p:sp>
      <p:sp>
        <p:nvSpPr>
          <p:cNvPr id="9" name="TextBox 8">
            <a:extLst>
              <a:ext uri="{FF2B5EF4-FFF2-40B4-BE49-F238E27FC236}">
                <a16:creationId xmlns:a16="http://schemas.microsoft.com/office/drawing/2014/main" id="{73F43BBE-47AC-7F72-D65B-5085B51D1E5F}"/>
              </a:ext>
            </a:extLst>
          </p:cNvPr>
          <p:cNvSpPr txBox="1"/>
          <p:nvPr/>
        </p:nvSpPr>
        <p:spPr>
          <a:xfrm>
            <a:off x="221995" y="3428202"/>
            <a:ext cx="3276193" cy="923330"/>
          </a:xfrm>
          <a:prstGeom prst="rect">
            <a:avLst/>
          </a:prstGeom>
          <a:noFill/>
        </p:spPr>
        <p:txBody>
          <a:bodyPr wrap="square">
            <a:spAutoFit/>
          </a:bodyPr>
          <a:lstStyle/>
          <a:p>
            <a:pPr algn="ctr"/>
            <a:r>
              <a:rPr lang="en-US" b="1" dirty="0"/>
              <a:t>Prof. Richard S. Sutton </a:t>
            </a:r>
            <a:endParaRPr lang="en-US" dirty="0"/>
          </a:p>
          <a:p>
            <a:pPr algn="ctr"/>
            <a:r>
              <a:rPr lang="en-GB" dirty="0" err="1"/>
              <a:t>Psicólogo</a:t>
            </a:r>
            <a:r>
              <a:rPr lang="en-GB" dirty="0"/>
              <a:t> y </a:t>
            </a:r>
            <a:r>
              <a:rPr lang="en-GB" dirty="0" err="1"/>
              <a:t>Ciencias</a:t>
            </a:r>
            <a:r>
              <a:rPr lang="en-GB" dirty="0"/>
              <a:t> </a:t>
            </a:r>
            <a:r>
              <a:rPr lang="en-GB" dirty="0" err="1"/>
              <a:t>Computacionales</a:t>
            </a:r>
            <a:endParaRPr lang="en-US" dirty="0"/>
          </a:p>
        </p:txBody>
      </p:sp>
      <p:sp>
        <p:nvSpPr>
          <p:cNvPr id="14" name="TextBox 13">
            <a:extLst>
              <a:ext uri="{FF2B5EF4-FFF2-40B4-BE49-F238E27FC236}">
                <a16:creationId xmlns:a16="http://schemas.microsoft.com/office/drawing/2014/main" id="{58582F2E-04C0-7376-A641-A5A4D8759D77}"/>
              </a:ext>
            </a:extLst>
          </p:cNvPr>
          <p:cNvSpPr txBox="1"/>
          <p:nvPr/>
        </p:nvSpPr>
        <p:spPr>
          <a:xfrm>
            <a:off x="4864461" y="3348374"/>
            <a:ext cx="3276193" cy="923330"/>
          </a:xfrm>
          <a:prstGeom prst="rect">
            <a:avLst/>
          </a:prstGeom>
          <a:noFill/>
        </p:spPr>
        <p:txBody>
          <a:bodyPr wrap="square">
            <a:spAutoFit/>
          </a:bodyPr>
          <a:lstStyle/>
          <a:p>
            <a:pPr algn="ctr"/>
            <a:r>
              <a:rPr lang="en-US" b="1" dirty="0"/>
              <a:t>Prof. Andrew G. Barto</a:t>
            </a:r>
            <a:endParaRPr lang="en-US" dirty="0"/>
          </a:p>
          <a:p>
            <a:pPr algn="ctr"/>
            <a:r>
              <a:rPr lang="en-GB" dirty="0" err="1"/>
              <a:t>Matemático</a:t>
            </a:r>
            <a:r>
              <a:rPr lang="en-GB" dirty="0"/>
              <a:t> y </a:t>
            </a:r>
            <a:r>
              <a:rPr lang="en-GB" dirty="0" err="1"/>
              <a:t>Ciencias</a:t>
            </a:r>
            <a:r>
              <a:rPr lang="en-GB" dirty="0"/>
              <a:t> </a:t>
            </a:r>
            <a:r>
              <a:rPr lang="en-GB" dirty="0" err="1"/>
              <a:t>Computacionales</a:t>
            </a:r>
            <a:endParaRPr lang="en-US" dirty="0"/>
          </a:p>
        </p:txBody>
      </p:sp>
      <p:sp>
        <p:nvSpPr>
          <p:cNvPr id="16" name="TextBox 15">
            <a:extLst>
              <a:ext uri="{FF2B5EF4-FFF2-40B4-BE49-F238E27FC236}">
                <a16:creationId xmlns:a16="http://schemas.microsoft.com/office/drawing/2014/main" id="{DD8666D1-9BD2-5159-7A65-B78024F513D5}"/>
              </a:ext>
            </a:extLst>
          </p:cNvPr>
          <p:cNvSpPr txBox="1"/>
          <p:nvPr/>
        </p:nvSpPr>
        <p:spPr>
          <a:xfrm>
            <a:off x="3764663" y="3640579"/>
            <a:ext cx="930258" cy="461665"/>
          </a:xfrm>
          <a:prstGeom prst="rect">
            <a:avLst/>
          </a:prstGeom>
          <a:noFill/>
        </p:spPr>
        <p:txBody>
          <a:bodyPr wrap="square">
            <a:spAutoFit/>
          </a:bodyPr>
          <a:lstStyle/>
          <a:p>
            <a:pPr algn="ctr"/>
            <a:r>
              <a:rPr lang="en-GB" sz="2400" dirty="0"/>
              <a:t>1992</a:t>
            </a:r>
          </a:p>
        </p:txBody>
      </p:sp>
      <p:pic>
        <p:nvPicPr>
          <p:cNvPr id="19" name="Picture 2" descr="Photo of Alan Turing">
            <a:extLst>
              <a:ext uri="{FF2B5EF4-FFF2-40B4-BE49-F238E27FC236}">
                <a16:creationId xmlns:a16="http://schemas.microsoft.com/office/drawing/2014/main" id="{AF5F2C6C-9B17-F88D-F039-8751F36BD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3040" y="-61690"/>
            <a:ext cx="2248960" cy="228600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93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B2745-277A-F46D-9F3E-5659AA34E1A1}"/>
            </a:ext>
          </a:extLst>
        </p:cNvPr>
        <p:cNvGrpSpPr/>
        <p:nvPr/>
      </p:nvGrpSpPr>
      <p:grpSpPr>
        <a:xfrm>
          <a:off x="0" y="0"/>
          <a:ext cx="0" cy="0"/>
          <a:chOff x="0" y="0"/>
          <a:chExt cx="0" cy="0"/>
        </a:xfrm>
      </p:grpSpPr>
      <p:pic>
        <p:nvPicPr>
          <p:cNvPr id="4" name="Picture 2" descr="Reinforcement Learning: An Introduction (Adaptive Computation and ...">
            <a:extLst>
              <a:ext uri="{FF2B5EF4-FFF2-40B4-BE49-F238E27FC236}">
                <a16:creationId xmlns:a16="http://schemas.microsoft.com/office/drawing/2014/main" id="{4056D206-013B-F0EF-06AE-7879409100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6293" y="4102244"/>
            <a:ext cx="182699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126075-D3AA-4B76-D233-7B44133BE2E2}"/>
              </a:ext>
            </a:extLst>
          </p:cNvPr>
          <p:cNvPicPr>
            <a:picLocks noChangeAspect="1"/>
          </p:cNvPicPr>
          <p:nvPr/>
        </p:nvPicPr>
        <p:blipFill>
          <a:blip r:embed="rId3"/>
          <a:stretch>
            <a:fillRect/>
          </a:stretch>
        </p:blipFill>
        <p:spPr>
          <a:xfrm>
            <a:off x="865956" y="1026237"/>
            <a:ext cx="1988273" cy="2286000"/>
          </a:xfrm>
          <a:prstGeom prst="rect">
            <a:avLst/>
          </a:prstGeom>
          <a:effectLst>
            <a:softEdge rad="127000"/>
          </a:effectLst>
        </p:spPr>
      </p:pic>
      <p:pic>
        <p:nvPicPr>
          <p:cNvPr id="8" name="Picture 2">
            <a:extLst>
              <a:ext uri="{FF2B5EF4-FFF2-40B4-BE49-F238E27FC236}">
                <a16:creationId xmlns:a16="http://schemas.microsoft.com/office/drawing/2014/main" id="{ECC15677-E4B5-0AD1-F1A6-7E4F1073C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446" y="946409"/>
            <a:ext cx="1800225" cy="2286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77E9AC7F-7B03-F58C-5D68-7191B8A76E64}"/>
              </a:ext>
            </a:extLst>
          </p:cNvPr>
          <p:cNvSpPr>
            <a:spLocks noGrp="1"/>
          </p:cNvSpPr>
          <p:nvPr>
            <p:ph type="ftr" sz="quarter" idx="11"/>
          </p:nvPr>
        </p:nvSpPr>
        <p:spPr/>
        <p:txBody>
          <a:bodyPr/>
          <a:lstStyle/>
          <a:p>
            <a:r>
              <a:rPr lang="en-GB"/>
              <a:t>INPRFM</a:t>
            </a:r>
          </a:p>
        </p:txBody>
      </p:sp>
      <p:sp>
        <p:nvSpPr>
          <p:cNvPr id="12" name="Slide Number Placeholder 11">
            <a:extLst>
              <a:ext uri="{FF2B5EF4-FFF2-40B4-BE49-F238E27FC236}">
                <a16:creationId xmlns:a16="http://schemas.microsoft.com/office/drawing/2014/main" id="{A560FFE4-2F54-6C3B-3CC5-5EBD493309D8}"/>
              </a:ext>
            </a:extLst>
          </p:cNvPr>
          <p:cNvSpPr>
            <a:spLocks noGrp="1"/>
          </p:cNvSpPr>
          <p:nvPr>
            <p:ph type="sldNum" sz="quarter" idx="12"/>
          </p:nvPr>
        </p:nvSpPr>
        <p:spPr/>
        <p:txBody>
          <a:bodyPr/>
          <a:lstStyle/>
          <a:p>
            <a:fld id="{D0FF140B-F376-4A1D-AAB0-11FF1D5631F2}" type="slidenum">
              <a:rPr lang="en-GB" smtClean="0"/>
              <a:t>12</a:t>
            </a:fld>
            <a:endParaRPr lang="en-GB"/>
          </a:p>
        </p:txBody>
      </p:sp>
      <p:pic>
        <p:nvPicPr>
          <p:cNvPr id="1032" name="Picture 8" descr="Photo of Geoffrey Hinton">
            <a:extLst>
              <a:ext uri="{FF2B5EF4-FFF2-40B4-BE49-F238E27FC236}">
                <a16:creationId xmlns:a16="http://schemas.microsoft.com/office/drawing/2014/main" id="{26CB47AD-14D6-6D60-0184-00C341BF8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C5254F-5DBC-7877-2C25-212A8FB4FC35}"/>
              </a:ext>
            </a:extLst>
          </p:cNvPr>
          <p:cNvSpPr txBox="1"/>
          <p:nvPr/>
        </p:nvSpPr>
        <p:spPr>
          <a:xfrm>
            <a:off x="0" y="0"/>
            <a:ext cx="12192000" cy="830997"/>
          </a:xfrm>
          <a:prstGeom prst="rect">
            <a:avLst/>
          </a:prstGeom>
          <a:noFill/>
        </p:spPr>
        <p:txBody>
          <a:bodyPr wrap="square" rtlCol="0">
            <a:spAutoFit/>
          </a:bodyPr>
          <a:lstStyle/>
          <a:p>
            <a:r>
              <a:rPr lang="es-MX" sz="4800" b="1" dirty="0">
                <a:latin typeface="Times New Roman" panose="02020603050405020304" pitchFamily="18" charset="0"/>
                <a:cs typeface="Times New Roman" panose="02020603050405020304" pitchFamily="18" charset="0"/>
              </a:rPr>
              <a:t>Ciencias Cognitivas – Premio Turing</a:t>
            </a:r>
          </a:p>
        </p:txBody>
      </p:sp>
      <p:sp>
        <p:nvSpPr>
          <p:cNvPr id="9" name="TextBox 8">
            <a:extLst>
              <a:ext uri="{FF2B5EF4-FFF2-40B4-BE49-F238E27FC236}">
                <a16:creationId xmlns:a16="http://schemas.microsoft.com/office/drawing/2014/main" id="{5E84EAE1-23CA-CF65-71DB-0AD2D124F2E9}"/>
              </a:ext>
            </a:extLst>
          </p:cNvPr>
          <p:cNvSpPr txBox="1"/>
          <p:nvPr/>
        </p:nvSpPr>
        <p:spPr>
          <a:xfrm>
            <a:off x="221995" y="3428202"/>
            <a:ext cx="3276193" cy="923330"/>
          </a:xfrm>
          <a:prstGeom prst="rect">
            <a:avLst/>
          </a:prstGeom>
          <a:noFill/>
        </p:spPr>
        <p:txBody>
          <a:bodyPr wrap="square">
            <a:spAutoFit/>
          </a:bodyPr>
          <a:lstStyle/>
          <a:p>
            <a:pPr algn="ctr"/>
            <a:r>
              <a:rPr lang="en-US" b="1" dirty="0"/>
              <a:t>Prof. Richard S. Sutton </a:t>
            </a:r>
            <a:endParaRPr lang="en-US" dirty="0"/>
          </a:p>
          <a:p>
            <a:pPr algn="ctr"/>
            <a:r>
              <a:rPr lang="en-GB" dirty="0" err="1"/>
              <a:t>Psicólogo</a:t>
            </a:r>
            <a:r>
              <a:rPr lang="en-GB" dirty="0"/>
              <a:t> y </a:t>
            </a:r>
            <a:r>
              <a:rPr lang="en-GB" dirty="0" err="1"/>
              <a:t>Ciencias</a:t>
            </a:r>
            <a:r>
              <a:rPr lang="en-GB" dirty="0"/>
              <a:t> </a:t>
            </a:r>
            <a:r>
              <a:rPr lang="en-GB" dirty="0" err="1"/>
              <a:t>Computacionales</a:t>
            </a:r>
            <a:endParaRPr lang="en-US" dirty="0"/>
          </a:p>
        </p:txBody>
      </p:sp>
      <p:sp>
        <p:nvSpPr>
          <p:cNvPr id="14" name="TextBox 13">
            <a:extLst>
              <a:ext uri="{FF2B5EF4-FFF2-40B4-BE49-F238E27FC236}">
                <a16:creationId xmlns:a16="http://schemas.microsoft.com/office/drawing/2014/main" id="{A6F04A12-67AF-92AC-522B-361529113B66}"/>
              </a:ext>
            </a:extLst>
          </p:cNvPr>
          <p:cNvSpPr txBox="1"/>
          <p:nvPr/>
        </p:nvSpPr>
        <p:spPr>
          <a:xfrm>
            <a:off x="4864461" y="3348374"/>
            <a:ext cx="3276193" cy="923330"/>
          </a:xfrm>
          <a:prstGeom prst="rect">
            <a:avLst/>
          </a:prstGeom>
          <a:noFill/>
        </p:spPr>
        <p:txBody>
          <a:bodyPr wrap="square">
            <a:spAutoFit/>
          </a:bodyPr>
          <a:lstStyle/>
          <a:p>
            <a:pPr algn="ctr"/>
            <a:r>
              <a:rPr lang="en-US" b="1" dirty="0"/>
              <a:t>Prof. Andrew G. Barto</a:t>
            </a:r>
            <a:endParaRPr lang="en-US" dirty="0"/>
          </a:p>
          <a:p>
            <a:pPr algn="ctr"/>
            <a:r>
              <a:rPr lang="en-GB" dirty="0" err="1"/>
              <a:t>Matemático</a:t>
            </a:r>
            <a:r>
              <a:rPr lang="en-GB" dirty="0"/>
              <a:t> y </a:t>
            </a:r>
            <a:r>
              <a:rPr lang="en-GB" dirty="0" err="1"/>
              <a:t>Ciencias</a:t>
            </a:r>
            <a:r>
              <a:rPr lang="en-GB" dirty="0"/>
              <a:t> </a:t>
            </a:r>
            <a:r>
              <a:rPr lang="en-GB" dirty="0" err="1"/>
              <a:t>Computacionales</a:t>
            </a:r>
            <a:endParaRPr lang="en-US" dirty="0"/>
          </a:p>
        </p:txBody>
      </p:sp>
      <p:sp>
        <p:nvSpPr>
          <p:cNvPr id="16" name="TextBox 15">
            <a:extLst>
              <a:ext uri="{FF2B5EF4-FFF2-40B4-BE49-F238E27FC236}">
                <a16:creationId xmlns:a16="http://schemas.microsoft.com/office/drawing/2014/main" id="{31D1F0A0-74ED-239E-51A6-DF18FA4EAE4C}"/>
              </a:ext>
            </a:extLst>
          </p:cNvPr>
          <p:cNvSpPr txBox="1"/>
          <p:nvPr/>
        </p:nvSpPr>
        <p:spPr>
          <a:xfrm>
            <a:off x="3764663" y="3640579"/>
            <a:ext cx="930258" cy="461665"/>
          </a:xfrm>
          <a:prstGeom prst="rect">
            <a:avLst/>
          </a:prstGeom>
          <a:noFill/>
        </p:spPr>
        <p:txBody>
          <a:bodyPr wrap="square">
            <a:spAutoFit/>
          </a:bodyPr>
          <a:lstStyle/>
          <a:p>
            <a:pPr algn="ctr"/>
            <a:r>
              <a:rPr lang="en-GB" sz="2400" dirty="0"/>
              <a:t>1992</a:t>
            </a:r>
          </a:p>
        </p:txBody>
      </p:sp>
      <p:sp>
        <p:nvSpPr>
          <p:cNvPr id="17" name="Rectangle 16">
            <a:extLst>
              <a:ext uri="{FF2B5EF4-FFF2-40B4-BE49-F238E27FC236}">
                <a16:creationId xmlns:a16="http://schemas.microsoft.com/office/drawing/2014/main" id="{9BD5441E-A570-1FF0-03C1-C2BC7620B183}"/>
              </a:ext>
            </a:extLst>
          </p:cNvPr>
          <p:cNvSpPr/>
          <p:nvPr/>
        </p:nvSpPr>
        <p:spPr>
          <a:xfrm>
            <a:off x="8186341" y="5967402"/>
            <a:ext cx="2641172" cy="646331"/>
          </a:xfrm>
          <a:prstGeom prst="rect">
            <a:avLst/>
          </a:prstGeom>
        </p:spPr>
        <p:txBody>
          <a:bodyPr wrap="none">
            <a:spAutoFit/>
          </a:bodyPr>
          <a:lstStyle/>
          <a:p>
            <a:pPr algn="ctr"/>
            <a:r>
              <a:rPr lang="en-US" b="1" dirty="0"/>
              <a:t>Prof. </a:t>
            </a:r>
            <a:r>
              <a:rPr lang="en-GB" b="1" dirty="0"/>
              <a:t>José E. Burgos</a:t>
            </a:r>
            <a:r>
              <a:rPr lang="en-GB" dirty="0"/>
              <a:t> </a:t>
            </a:r>
          </a:p>
          <a:p>
            <a:pPr algn="ctr"/>
            <a:r>
              <a:rPr lang="en-GB" dirty="0" err="1"/>
              <a:t>Filósofo</a:t>
            </a:r>
            <a:r>
              <a:rPr lang="en-GB" dirty="0"/>
              <a:t> </a:t>
            </a:r>
            <a:r>
              <a:rPr lang="en-GB" dirty="0" err="1"/>
              <a:t>Computacional</a:t>
            </a:r>
            <a:endParaRPr lang="en-GB" dirty="0"/>
          </a:p>
        </p:txBody>
      </p:sp>
      <p:pic>
        <p:nvPicPr>
          <p:cNvPr id="18" name="Picture 4" descr="José Enrique Burgos Triano | Tusclases.mx">
            <a:extLst>
              <a:ext uri="{FF2B5EF4-FFF2-40B4-BE49-F238E27FC236}">
                <a16:creationId xmlns:a16="http://schemas.microsoft.com/office/drawing/2014/main" id="{594D7951-59F9-2F7F-AA0C-EC229E78B0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7619" y="3640579"/>
            <a:ext cx="2318617" cy="231861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A5CDD4D-D3FD-4263-106B-376885844F6F}"/>
              </a:ext>
            </a:extLst>
          </p:cNvPr>
          <p:cNvCxnSpPr>
            <a:cxnSpLocks/>
          </p:cNvCxnSpPr>
          <p:nvPr/>
        </p:nvCxnSpPr>
        <p:spPr>
          <a:xfrm>
            <a:off x="7609636" y="2277151"/>
            <a:ext cx="1351484" cy="1274261"/>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8D0ED6C-FF36-93B5-6808-47D098890305}"/>
              </a:ext>
            </a:extLst>
          </p:cNvPr>
          <p:cNvSpPr txBox="1"/>
          <p:nvPr/>
        </p:nvSpPr>
        <p:spPr>
          <a:xfrm>
            <a:off x="10127406" y="2148045"/>
            <a:ext cx="1362860" cy="1200329"/>
          </a:xfrm>
          <a:prstGeom prst="rect">
            <a:avLst/>
          </a:prstGeom>
          <a:noFill/>
        </p:spPr>
        <p:txBody>
          <a:bodyPr wrap="square">
            <a:spAutoFit/>
          </a:bodyPr>
          <a:lstStyle/>
          <a:p>
            <a:pPr algn="ctr"/>
            <a:r>
              <a:rPr lang="en-GB" sz="2400" dirty="0"/>
              <a:t>CEIC, CUCBA, UDG</a:t>
            </a:r>
          </a:p>
        </p:txBody>
      </p:sp>
    </p:spTree>
    <p:extLst>
      <p:ext uri="{BB962C8B-B14F-4D97-AF65-F5344CB8AC3E}">
        <p14:creationId xmlns:p14="http://schemas.microsoft.com/office/powerpoint/2010/main" val="720401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24294-5892-CBE3-0873-0CA9F7E0DE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9B792A7-8FDF-6469-021E-D108DE8EBFD4}"/>
              </a:ext>
            </a:extLst>
          </p:cNvPr>
          <p:cNvPicPr>
            <a:picLocks noChangeAspect="1"/>
          </p:cNvPicPr>
          <p:nvPr/>
        </p:nvPicPr>
        <p:blipFill>
          <a:blip r:embed="rId2"/>
          <a:stretch>
            <a:fillRect/>
          </a:stretch>
        </p:blipFill>
        <p:spPr>
          <a:xfrm>
            <a:off x="0" y="617056"/>
            <a:ext cx="12192000" cy="5623887"/>
          </a:xfrm>
          <a:prstGeom prst="rect">
            <a:avLst/>
          </a:prstGeom>
        </p:spPr>
      </p:pic>
      <p:sp>
        <p:nvSpPr>
          <p:cNvPr id="6" name="Footer Placeholder 5">
            <a:extLst>
              <a:ext uri="{FF2B5EF4-FFF2-40B4-BE49-F238E27FC236}">
                <a16:creationId xmlns:a16="http://schemas.microsoft.com/office/drawing/2014/main" id="{78CCB721-CD9F-4F0F-4873-D1A096AADB76}"/>
              </a:ext>
            </a:extLst>
          </p:cNvPr>
          <p:cNvSpPr>
            <a:spLocks noGrp="1"/>
          </p:cNvSpPr>
          <p:nvPr>
            <p:ph type="ftr" sz="quarter" idx="11"/>
          </p:nvPr>
        </p:nvSpPr>
        <p:spPr/>
        <p:txBody>
          <a:bodyPr/>
          <a:lstStyle/>
          <a:p>
            <a:r>
              <a:rPr lang="en-GB"/>
              <a:t>INPRFM</a:t>
            </a:r>
          </a:p>
        </p:txBody>
      </p:sp>
      <p:sp>
        <p:nvSpPr>
          <p:cNvPr id="7" name="Slide Number Placeholder 6">
            <a:extLst>
              <a:ext uri="{FF2B5EF4-FFF2-40B4-BE49-F238E27FC236}">
                <a16:creationId xmlns:a16="http://schemas.microsoft.com/office/drawing/2014/main" id="{20D606D3-A239-BA06-5B1D-C8D9621D1C50}"/>
              </a:ext>
            </a:extLst>
          </p:cNvPr>
          <p:cNvSpPr>
            <a:spLocks noGrp="1"/>
          </p:cNvSpPr>
          <p:nvPr>
            <p:ph type="sldNum" sz="quarter" idx="12"/>
          </p:nvPr>
        </p:nvSpPr>
        <p:spPr/>
        <p:txBody>
          <a:bodyPr/>
          <a:lstStyle/>
          <a:p>
            <a:fld id="{D0FF140B-F376-4A1D-AAB0-11FF1D5631F2}" type="slidenum">
              <a:rPr lang="en-GB" smtClean="0"/>
              <a:t>13</a:t>
            </a:fld>
            <a:endParaRPr lang="en-GB"/>
          </a:p>
        </p:txBody>
      </p:sp>
    </p:spTree>
    <p:extLst>
      <p:ext uri="{BB962C8B-B14F-4D97-AF65-F5344CB8AC3E}">
        <p14:creationId xmlns:p14="http://schemas.microsoft.com/office/powerpoint/2010/main" val="25956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1D3089-67F0-D387-771A-1E42AC6BF2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4A1939-7CED-CDB3-E9F4-90DA7563B9C5}"/>
              </a:ext>
            </a:extLst>
          </p:cNvPr>
          <p:cNvSpPr>
            <a:spLocks noGrp="1"/>
          </p:cNvSpPr>
          <p:nvPr>
            <p:ph type="sldNum" sz="quarter" idx="12"/>
          </p:nvPr>
        </p:nvSpPr>
        <p:spPr/>
        <p:txBody>
          <a:bodyPr/>
          <a:lstStyle/>
          <a:p>
            <a:fld id="{B88F9519-A9D0-4BC9-8416-3108BA6FFD4C}" type="slidenum">
              <a:rPr lang="en-GB" smtClean="0"/>
              <a:t>14</a:t>
            </a:fld>
            <a:endParaRPr lang="en-GB"/>
          </a:p>
        </p:txBody>
      </p:sp>
      <p:sp>
        <p:nvSpPr>
          <p:cNvPr id="5" name="TextBox 4">
            <a:extLst>
              <a:ext uri="{FF2B5EF4-FFF2-40B4-BE49-F238E27FC236}">
                <a16:creationId xmlns:a16="http://schemas.microsoft.com/office/drawing/2014/main" id="{2F7AD352-E045-CA48-6823-9A13DBF2B8FB}"/>
              </a:ext>
            </a:extLst>
          </p:cNvPr>
          <p:cNvSpPr txBox="1"/>
          <p:nvPr/>
        </p:nvSpPr>
        <p:spPr>
          <a:xfrm>
            <a:off x="0" y="2644170"/>
            <a:ext cx="12192000" cy="2062103"/>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“The story starts with a view of the brain—from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cognitive and computational neuroscience—as an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organ of inference and prediction.”</a:t>
            </a:r>
            <a:br>
              <a:rPr lang="es-ES" sz="3200" i="1" dirty="0">
                <a:solidFill>
                  <a:schemeClr val="bg1"/>
                </a:solidFill>
                <a:latin typeface="Times New Roman" panose="02020603050405020304" pitchFamily="18" charset="0"/>
                <a:cs typeface="Times New Roman" panose="02020603050405020304" pitchFamily="18" charset="0"/>
              </a:rPr>
            </a:br>
            <a:r>
              <a:rPr lang="es-ES" sz="3200" dirty="0">
                <a:solidFill>
                  <a:schemeClr val="bg1"/>
                </a:solidFill>
                <a:latin typeface="Times New Roman" panose="02020603050405020304" pitchFamily="18" charset="0"/>
                <a:cs typeface="Times New Roman" panose="02020603050405020304" pitchFamily="18" charset="0"/>
              </a:rPr>
              <a:t>(Prof. Karl </a:t>
            </a:r>
            <a:r>
              <a:rPr lang="es-ES" sz="3200" dirty="0" err="1">
                <a:solidFill>
                  <a:schemeClr val="bg1"/>
                </a:solidFill>
                <a:latin typeface="Times New Roman" panose="02020603050405020304" pitchFamily="18" charset="0"/>
                <a:cs typeface="Times New Roman" panose="02020603050405020304" pitchFamily="18" charset="0"/>
              </a:rPr>
              <a:t>Friston</a:t>
            </a:r>
            <a:r>
              <a:rPr lang="es-ES" sz="3200" dirty="0">
                <a:solidFill>
                  <a:schemeClr val="bg1"/>
                </a:solidFill>
                <a:latin typeface="Times New Roman" panose="02020603050405020304" pitchFamily="18" charset="0"/>
                <a:cs typeface="Times New Roman" panose="02020603050405020304" pitchFamily="18" charset="0"/>
              </a:rPr>
              <a:t>)</a:t>
            </a:r>
            <a:endParaRPr lang="en-GB" sz="3200"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F42F8AD-F09A-1BBB-DFB3-7BABD139875D}"/>
              </a:ext>
            </a:extLst>
          </p:cNvPr>
          <p:cNvSpPr/>
          <p:nvPr/>
        </p:nvSpPr>
        <p:spPr>
          <a:xfrm>
            <a:off x="0" y="6550223"/>
            <a:ext cx="12192000" cy="307777"/>
          </a:xfrm>
          <a:prstGeom prst="rect">
            <a:avLst/>
          </a:prstGeom>
        </p:spPr>
        <p:txBody>
          <a:bodyPr wrap="square">
            <a:spAutoFit/>
          </a:bodyPr>
          <a:lstStyle/>
          <a:p>
            <a:r>
              <a:rPr lang="pl-PL" sz="1400" dirty="0">
                <a:solidFill>
                  <a:schemeClr val="bg1"/>
                </a:solidFill>
              </a:rPr>
              <a:t>Friston, K. (2023). </a:t>
            </a:r>
            <a:r>
              <a:rPr lang="pl-PL" sz="1400" i="1" dirty="0">
                <a:solidFill>
                  <a:schemeClr val="bg1"/>
                </a:solidFill>
              </a:rPr>
              <a:t>Molecular Psychiatry</a:t>
            </a:r>
            <a:r>
              <a:rPr lang="es-MX" sz="1400" dirty="0">
                <a:solidFill>
                  <a:schemeClr val="bg1"/>
                </a:solidFill>
              </a:rPr>
              <a:t>.</a:t>
            </a:r>
            <a:endParaRPr lang="en-GB" sz="1400" dirty="0">
              <a:solidFill>
                <a:schemeClr val="bg1"/>
              </a:solidFill>
            </a:endParaRPr>
          </a:p>
        </p:txBody>
      </p:sp>
      <p:sp>
        <p:nvSpPr>
          <p:cNvPr id="9" name="Footer Placeholder 8">
            <a:extLst>
              <a:ext uri="{FF2B5EF4-FFF2-40B4-BE49-F238E27FC236}">
                <a16:creationId xmlns:a16="http://schemas.microsoft.com/office/drawing/2014/main" id="{5672A86C-A6BB-0095-BA80-60E5C7892FE0}"/>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302693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F4F5-6500-A247-0DBF-1C519D7E45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DD0DF-09BE-4351-219E-22871C1968E2}"/>
              </a:ext>
            </a:extLst>
          </p:cNvPr>
          <p:cNvSpPr>
            <a:spLocks noGrp="1"/>
          </p:cNvSpPr>
          <p:nvPr>
            <p:ph type="sldNum" sz="quarter" idx="12"/>
          </p:nvPr>
        </p:nvSpPr>
        <p:spPr/>
        <p:txBody>
          <a:bodyPr/>
          <a:lstStyle/>
          <a:p>
            <a:fld id="{8C958B4C-B829-4416-8406-96DC6FDE58AC}" type="slidenum">
              <a:rPr lang="en-GB" smtClean="0"/>
              <a:t>15</a:t>
            </a:fld>
            <a:endParaRPr lang="en-GB"/>
          </a:p>
        </p:txBody>
      </p:sp>
      <p:sp>
        <p:nvSpPr>
          <p:cNvPr id="5" name="TextBox 4">
            <a:extLst>
              <a:ext uri="{FF2B5EF4-FFF2-40B4-BE49-F238E27FC236}">
                <a16:creationId xmlns:a16="http://schemas.microsoft.com/office/drawing/2014/main" id="{4660D65D-0807-90D7-05F4-9C7492138DBC}"/>
              </a:ext>
            </a:extLst>
          </p:cNvPr>
          <p:cNvSpPr txBox="1"/>
          <p:nvPr/>
        </p:nvSpPr>
        <p:spPr>
          <a:xfrm>
            <a:off x="0" y="6273225"/>
            <a:ext cx="1219200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Schultz (2016)</a:t>
            </a:r>
            <a:r>
              <a:rPr lang="en-US" sz="1600" i="1" dirty="0">
                <a:latin typeface="Times New Roman" panose="02020603050405020304" pitchFamily="18" charset="0"/>
                <a:cs typeface="Times New Roman" panose="02020603050405020304" pitchFamily="18" charset="0"/>
              </a:rPr>
              <a:t> </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Nature Reviews Neuroscience</a:t>
            </a:r>
            <a:endParaRPr lang="en-US" sz="1600"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Rescorla &amp; Wagner (1972); Sutton &amp; </a:t>
            </a:r>
            <a:r>
              <a:rPr lang="en-GB" sz="1600" dirty="0" err="1">
                <a:latin typeface="Times New Roman" panose="02020603050405020304" pitchFamily="18" charset="0"/>
                <a:cs typeface="Times New Roman" panose="02020603050405020304" pitchFamily="18" charset="0"/>
              </a:rPr>
              <a:t>Barto</a:t>
            </a:r>
            <a:r>
              <a:rPr lang="en-GB" sz="1600" dirty="0">
                <a:latin typeface="Times New Roman" panose="02020603050405020304" pitchFamily="18" charset="0"/>
                <a:cs typeface="Times New Roman" panose="02020603050405020304" pitchFamily="18" charset="0"/>
              </a:rPr>
              <a:t> (1981)</a:t>
            </a:r>
          </a:p>
        </p:txBody>
      </p:sp>
      <p:sp>
        <p:nvSpPr>
          <p:cNvPr id="9" name="TextBox 8">
            <a:extLst>
              <a:ext uri="{FF2B5EF4-FFF2-40B4-BE49-F238E27FC236}">
                <a16:creationId xmlns:a16="http://schemas.microsoft.com/office/drawing/2014/main" id="{483DE90C-330E-B891-7EF4-D3815E93D107}"/>
              </a:ext>
            </a:extLst>
          </p:cNvPr>
          <p:cNvSpPr txBox="1"/>
          <p:nvPr/>
        </p:nvSpPr>
        <p:spPr>
          <a:xfrm>
            <a:off x="0" y="0"/>
            <a:ext cx="12192000" cy="1323439"/>
          </a:xfrm>
          <a:prstGeom prst="rect">
            <a:avLst/>
          </a:prstGeom>
          <a:noFill/>
        </p:spPr>
        <p:txBody>
          <a:bodyPr wrap="square" rtlCol="0">
            <a:spAutoFit/>
          </a:bodyPr>
          <a:lstStyle/>
          <a:p>
            <a:r>
              <a:rPr lang="es-MX" sz="4000" b="1" dirty="0">
                <a:latin typeface="Times New Roman" panose="02020603050405020304" pitchFamily="18" charset="0"/>
                <a:cs typeface="Times New Roman" panose="02020603050405020304" pitchFamily="18" charset="0"/>
              </a:rPr>
              <a:t>Aprendizaje por Refuerzo y </a:t>
            </a:r>
            <a:br>
              <a:rPr lang="es-MX" sz="4000" b="1" dirty="0">
                <a:latin typeface="Times New Roman" panose="02020603050405020304" pitchFamily="18" charset="0"/>
                <a:cs typeface="Times New Roman" panose="02020603050405020304" pitchFamily="18" charset="0"/>
              </a:rPr>
            </a:br>
            <a:r>
              <a:rPr lang="es-MX" sz="4000" b="1" dirty="0">
                <a:latin typeface="Times New Roman" panose="02020603050405020304" pitchFamily="18" charset="0"/>
                <a:cs typeface="Times New Roman" panose="02020603050405020304" pitchFamily="18" charset="0"/>
              </a:rPr>
              <a:t>Error de Predicción</a:t>
            </a:r>
          </a:p>
        </p:txBody>
      </p:sp>
      <p:pic>
        <p:nvPicPr>
          <p:cNvPr id="11" name="Picture 10">
            <a:extLst>
              <a:ext uri="{FF2B5EF4-FFF2-40B4-BE49-F238E27FC236}">
                <a16:creationId xmlns:a16="http://schemas.microsoft.com/office/drawing/2014/main" id="{157E018A-B15C-E2B4-EFFF-8C327C8DCD6E}"/>
              </a:ext>
            </a:extLst>
          </p:cNvPr>
          <p:cNvPicPr>
            <a:picLocks noChangeAspect="1"/>
          </p:cNvPicPr>
          <p:nvPr/>
        </p:nvPicPr>
        <p:blipFill>
          <a:blip r:embed="rId3"/>
          <a:stretch>
            <a:fillRect/>
          </a:stretch>
        </p:blipFill>
        <p:spPr>
          <a:xfrm>
            <a:off x="8864212" y="0"/>
            <a:ext cx="3327787" cy="685186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F3D2E0-7532-E01F-9696-1624C322DCBA}"/>
                  </a:ext>
                </a:extLst>
              </p:cNvPr>
              <p:cNvSpPr txBox="1"/>
              <p:nvPr/>
            </p:nvSpPr>
            <p:spPr>
              <a:xfrm>
                <a:off x="603590" y="2461731"/>
                <a:ext cx="76570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sz="2800" b="0" i="0" smtClean="0">
                          <a:latin typeface="Cambria Math" panose="02040503050406030204" pitchFamily="18" charset="0"/>
                          <a:ea typeface="Cambria Math" panose="02040503050406030204" pitchFamily="18" charset="0"/>
                        </a:rPr>
                        <m:t>Error</m:t>
                      </m:r>
                      <m:r>
                        <a:rPr lang="es-MX" sz="2800" b="0" i="0" smtClean="0">
                          <a:latin typeface="Cambria Math" panose="02040503050406030204" pitchFamily="18" charset="0"/>
                          <a:ea typeface="Cambria Math" panose="02040503050406030204" pitchFamily="18" charset="0"/>
                        </a:rPr>
                        <m:t> </m:t>
                      </m:r>
                      <m:r>
                        <m:rPr>
                          <m:sty m:val="p"/>
                        </m:rPr>
                        <a:rPr lang="es-MX" sz="2800" b="0" i="0" smtClean="0">
                          <a:latin typeface="Cambria Math" panose="02040503050406030204" pitchFamily="18" charset="0"/>
                          <a:ea typeface="Cambria Math" panose="02040503050406030204" pitchFamily="18" charset="0"/>
                        </a:rPr>
                        <m:t>de</m:t>
                      </m:r>
                      <m:r>
                        <a:rPr lang="es-MX" sz="2800" b="0" i="0" smtClean="0">
                          <a:latin typeface="Cambria Math" panose="02040503050406030204" pitchFamily="18" charset="0"/>
                          <a:ea typeface="Cambria Math" panose="02040503050406030204" pitchFamily="18" charset="0"/>
                        </a:rPr>
                        <m:t> </m:t>
                      </m:r>
                      <m:r>
                        <m:rPr>
                          <m:sty m:val="p"/>
                        </m:rPr>
                        <a:rPr lang="es-MX" sz="2800" b="0" i="0" smtClean="0">
                          <a:latin typeface="Cambria Math" panose="02040503050406030204" pitchFamily="18" charset="0"/>
                          <a:ea typeface="Cambria Math" panose="02040503050406030204" pitchFamily="18" charset="0"/>
                        </a:rPr>
                        <m:t>Predicc</m:t>
                      </m:r>
                      <m:r>
                        <a:rPr lang="es-MX" sz="2800" b="0" i="0" smtClean="0">
                          <a:latin typeface="Cambria Math" panose="02040503050406030204" pitchFamily="18" charset="0"/>
                          <a:ea typeface="Cambria Math" panose="02040503050406030204" pitchFamily="18" charset="0"/>
                        </a:rPr>
                        <m:t>ó</m:t>
                      </m:r>
                      <m:r>
                        <m:rPr>
                          <m:sty m:val="p"/>
                        </m:rPr>
                        <a:rPr lang="es-MX" sz="2800" b="0" i="0" smtClean="0">
                          <a:latin typeface="Cambria Math" panose="02040503050406030204" pitchFamily="18" charset="0"/>
                          <a:ea typeface="Cambria Math" panose="02040503050406030204" pitchFamily="18" charset="0"/>
                        </a:rPr>
                        <m:t>n</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𝑂𝑏𝑠𝑒𝑟𝑣𝑎𝑐𝑖</m:t>
                      </m:r>
                      <m:r>
                        <a:rPr lang="es-MX" sz="2800" b="0" i="1" smtClean="0">
                          <a:latin typeface="Cambria Math" panose="02040503050406030204" pitchFamily="18" charset="0"/>
                          <a:ea typeface="Cambria Math" panose="02040503050406030204" pitchFamily="18" charset="0"/>
                        </a:rPr>
                        <m:t>ó</m:t>
                      </m:r>
                      <m:r>
                        <a:rPr lang="es-MX" sz="2800" b="0" i="1" smtClean="0">
                          <a:latin typeface="Cambria Math" panose="02040503050406030204" pitchFamily="18" charset="0"/>
                          <a:ea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𝑃𝑟𝑒𝑑𝑖𝑐𝑐𝑖</m:t>
                      </m:r>
                      <m:r>
                        <a:rPr lang="es-MX" sz="2800" b="0" i="1" smtClean="0">
                          <a:latin typeface="Cambria Math" panose="02040503050406030204" pitchFamily="18" charset="0"/>
                          <a:ea typeface="Cambria Math" panose="02040503050406030204" pitchFamily="18" charset="0"/>
                        </a:rPr>
                        <m:t>ó</m:t>
                      </m:r>
                      <m:r>
                        <a:rPr lang="es-MX" sz="2800" b="0" i="1" smtClean="0">
                          <a:latin typeface="Cambria Math" panose="02040503050406030204" pitchFamily="18" charset="0"/>
                          <a:ea typeface="Cambria Math" panose="02040503050406030204" pitchFamily="18" charset="0"/>
                        </a:rPr>
                        <m:t>𝑛</m:t>
                      </m:r>
                    </m:oMath>
                  </m:oMathPara>
                </a14:m>
                <a:endParaRPr lang="en-GB" sz="2800" dirty="0"/>
              </a:p>
            </p:txBody>
          </p:sp>
        </mc:Choice>
        <mc:Fallback xmlns="">
          <p:sp>
            <p:nvSpPr>
              <p:cNvPr id="14" name="TextBox 13">
                <a:extLst>
                  <a:ext uri="{FF2B5EF4-FFF2-40B4-BE49-F238E27FC236}">
                    <a16:creationId xmlns:a16="http://schemas.microsoft.com/office/drawing/2014/main" id="{E4F3D2E0-7532-E01F-9696-1624C322DCBA}"/>
                  </a:ext>
                </a:extLst>
              </p:cNvPr>
              <p:cNvSpPr txBox="1">
                <a:spLocks noRot="1" noChangeAspect="1" noMove="1" noResize="1" noEditPoints="1" noAdjustHandles="1" noChangeArrowheads="1" noChangeShapeType="1" noTextEdit="1"/>
              </p:cNvSpPr>
              <p:nvPr/>
            </p:nvSpPr>
            <p:spPr>
              <a:xfrm>
                <a:off x="603590" y="2461731"/>
                <a:ext cx="7657033"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FCEAA04-7268-AE57-D0EF-E23AEBCEDBF9}"/>
                  </a:ext>
                </a:extLst>
              </p:cNvPr>
              <p:cNvSpPr txBox="1"/>
              <p:nvPr/>
            </p:nvSpPr>
            <p:spPr>
              <a:xfrm>
                <a:off x="3299809" y="3496481"/>
                <a:ext cx="22645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𝛿</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𝑂</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𝑃</m:t>
                          </m:r>
                        </m:e>
                        <m:sub>
                          <m:r>
                            <a:rPr lang="en-GB" sz="3200" i="1">
                              <a:latin typeface="Cambria Math" panose="02040503050406030204" pitchFamily="18" charset="0"/>
                              <a:ea typeface="Cambria Math" panose="02040503050406030204" pitchFamily="18" charset="0"/>
                            </a:rPr>
                            <m:t>𝑡</m:t>
                          </m:r>
                        </m:sub>
                      </m:sSub>
                    </m:oMath>
                  </m:oMathPara>
                </a14:m>
                <a:endParaRPr lang="en-GB" sz="3200" dirty="0"/>
              </a:p>
            </p:txBody>
          </p:sp>
        </mc:Choice>
        <mc:Fallback xmlns="">
          <p:sp>
            <p:nvSpPr>
              <p:cNvPr id="15" name="TextBox 14">
                <a:extLst>
                  <a:ext uri="{FF2B5EF4-FFF2-40B4-BE49-F238E27FC236}">
                    <a16:creationId xmlns:a16="http://schemas.microsoft.com/office/drawing/2014/main" id="{6FCEAA04-7268-AE57-D0EF-E23AEBCEDBF9}"/>
                  </a:ext>
                </a:extLst>
              </p:cNvPr>
              <p:cNvSpPr txBox="1">
                <a:spLocks noRot="1" noChangeAspect="1" noMove="1" noResize="1" noEditPoints="1" noAdjustHandles="1" noChangeArrowheads="1" noChangeShapeType="1" noTextEdit="1"/>
              </p:cNvSpPr>
              <p:nvPr/>
            </p:nvSpPr>
            <p:spPr>
              <a:xfrm>
                <a:off x="3299809" y="3496481"/>
                <a:ext cx="2264594" cy="49244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BFA533-5778-49FA-B430-E587F8A63F3C}"/>
                  </a:ext>
                </a:extLst>
              </p:cNvPr>
              <p:cNvSpPr txBox="1"/>
              <p:nvPr/>
            </p:nvSpPr>
            <p:spPr>
              <a:xfrm>
                <a:off x="2998830" y="4592787"/>
                <a:ext cx="2866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𝑃</m:t>
                          </m:r>
                        </m:e>
                        <m:sub>
                          <m:r>
                            <a:rPr lang="en-GB" sz="3200" b="0" i="1" smtClean="0">
                              <a:latin typeface="Cambria Math" panose="02040503050406030204" pitchFamily="18" charset="0"/>
                              <a:ea typeface="Cambria Math" panose="02040503050406030204" pitchFamily="18" charset="0"/>
                            </a:rPr>
                            <m:t>𝑡</m:t>
                          </m:r>
                          <m:r>
                            <a:rPr lang="en-GB" sz="3200" b="0" i="1" smtClean="0">
                              <a:latin typeface="Cambria Math" panose="02040503050406030204" pitchFamily="18" charset="0"/>
                              <a:ea typeface="Cambria Math" panose="02040503050406030204" pitchFamily="18" charset="0"/>
                            </a:rPr>
                            <m:t>+1</m:t>
                          </m:r>
                        </m:sub>
                      </m:sSub>
                      <m:r>
                        <a:rPr lang="es-MX"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𝑃</m:t>
                          </m:r>
                        </m:e>
                        <m:sub>
                          <m:r>
                            <a:rPr lang="en-GB" sz="3200" i="1">
                              <a:latin typeface="Cambria Math" panose="02040503050406030204" pitchFamily="18" charset="0"/>
                              <a:ea typeface="Cambria Math" panose="02040503050406030204" pitchFamily="18" charset="0"/>
                            </a:rPr>
                            <m:t>𝑡</m:t>
                          </m:r>
                        </m:sub>
                      </m:sSub>
                      <m:r>
                        <a:rPr lang="en-GB" sz="3200" b="0" i="1" smtClean="0">
                          <a:latin typeface="Cambria Math" panose="02040503050406030204" pitchFamily="18" charset="0"/>
                          <a:ea typeface="Cambria Math" panose="02040503050406030204" pitchFamily="18" charset="0"/>
                        </a:rPr>
                        <m:t>+</m:t>
                      </m:r>
                      <m:r>
                        <a:rPr lang="en-GB" sz="3200" b="0" i="1" smtClean="0">
                          <a:latin typeface="Cambria Math" panose="02040503050406030204" pitchFamily="18" charset="0"/>
                          <a:ea typeface="Cambria Math" panose="02040503050406030204" pitchFamily="18" charset="0"/>
                        </a:rPr>
                        <m:t>𝛼</m:t>
                      </m:r>
                      <m:sSub>
                        <m:sSubPr>
                          <m:ctrlPr>
                            <a:rPr lang="en-GB" sz="3200" i="1">
                              <a:latin typeface="Cambria Math" panose="02040503050406030204" pitchFamily="18" charset="0"/>
                              <a:ea typeface="Cambria Math" panose="02040503050406030204" pitchFamily="18" charset="0"/>
                            </a:rPr>
                          </m:ctrlPr>
                        </m:sSubPr>
                        <m:e>
                          <m:r>
                            <a:rPr lang="en-GB" sz="3200" i="1">
                              <a:latin typeface="Cambria Math" panose="02040503050406030204" pitchFamily="18" charset="0"/>
                              <a:ea typeface="Cambria Math" panose="02040503050406030204" pitchFamily="18" charset="0"/>
                            </a:rPr>
                            <m:t>𝛿</m:t>
                          </m:r>
                        </m:e>
                        <m:sub>
                          <m:r>
                            <a:rPr lang="en-GB" sz="3200" i="1">
                              <a:latin typeface="Cambria Math" panose="02040503050406030204" pitchFamily="18" charset="0"/>
                              <a:ea typeface="Cambria Math" panose="02040503050406030204" pitchFamily="18" charset="0"/>
                            </a:rPr>
                            <m:t>𝑡</m:t>
                          </m:r>
                        </m:sub>
                      </m:sSub>
                    </m:oMath>
                  </m:oMathPara>
                </a14:m>
                <a:endParaRPr lang="en-GB" sz="3200" dirty="0"/>
              </a:p>
            </p:txBody>
          </p:sp>
        </mc:Choice>
        <mc:Fallback xmlns="">
          <p:sp>
            <p:nvSpPr>
              <p:cNvPr id="16" name="TextBox 15">
                <a:extLst>
                  <a:ext uri="{FF2B5EF4-FFF2-40B4-BE49-F238E27FC236}">
                    <a16:creationId xmlns:a16="http://schemas.microsoft.com/office/drawing/2014/main" id="{6EBFA533-5778-49FA-B430-E587F8A63F3C}"/>
                  </a:ext>
                </a:extLst>
              </p:cNvPr>
              <p:cNvSpPr txBox="1">
                <a:spLocks noRot="1" noChangeAspect="1" noMove="1" noResize="1" noEditPoints="1" noAdjustHandles="1" noChangeArrowheads="1" noChangeShapeType="1" noTextEdit="1"/>
              </p:cNvSpPr>
              <p:nvPr/>
            </p:nvSpPr>
            <p:spPr>
              <a:xfrm>
                <a:off x="2998830" y="4592787"/>
                <a:ext cx="2866554" cy="492443"/>
              </a:xfrm>
              <a:prstGeom prst="rect">
                <a:avLst/>
              </a:prstGeom>
              <a:blipFill>
                <a:blip r:embed="rId6"/>
                <a:stretch>
                  <a:fillRect/>
                </a:stretch>
              </a:blipFill>
            </p:spPr>
            <p:txBody>
              <a:bodyPr/>
              <a:lstStyle/>
              <a:p>
                <a:r>
                  <a:rPr lang="en-GB">
                    <a:noFill/>
                  </a:rPr>
                  <a:t> </a:t>
                </a:r>
              </a:p>
            </p:txBody>
          </p:sp>
        </mc:Fallback>
      </mc:AlternateContent>
      <p:sp>
        <p:nvSpPr>
          <p:cNvPr id="2" name="Footer Placeholder 1">
            <a:extLst>
              <a:ext uri="{FF2B5EF4-FFF2-40B4-BE49-F238E27FC236}">
                <a16:creationId xmlns:a16="http://schemas.microsoft.com/office/drawing/2014/main" id="{AF828AD0-3BAE-DA68-27E8-56847451452E}"/>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913002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5E73D3F-FF6F-168D-A661-6F6BD6DA10B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9A59FB-8093-695B-4B7F-40ED23F863B6}"/>
              </a:ext>
            </a:extLst>
          </p:cNvPr>
          <p:cNvSpPr>
            <a:spLocks noGrp="1"/>
          </p:cNvSpPr>
          <p:nvPr>
            <p:ph type="sldNum" sz="quarter" idx="12"/>
          </p:nvPr>
        </p:nvSpPr>
        <p:spPr/>
        <p:txBody>
          <a:bodyPr/>
          <a:lstStyle/>
          <a:p>
            <a:fld id="{B88F9519-A9D0-4BC9-8416-3108BA6FFD4C}" type="slidenum">
              <a:rPr lang="en-GB" smtClean="0"/>
              <a:t>16</a:t>
            </a:fld>
            <a:endParaRPr lang="en-GB"/>
          </a:p>
        </p:txBody>
      </p:sp>
      <p:pic>
        <p:nvPicPr>
          <p:cNvPr id="8" name="Picture 7">
            <a:extLst>
              <a:ext uri="{FF2B5EF4-FFF2-40B4-BE49-F238E27FC236}">
                <a16:creationId xmlns:a16="http://schemas.microsoft.com/office/drawing/2014/main" id="{68EE5ADD-8F1F-E70D-E2F5-F911D4143B4F}"/>
              </a:ext>
            </a:extLst>
          </p:cNvPr>
          <p:cNvPicPr>
            <a:picLocks noChangeAspect="1"/>
          </p:cNvPicPr>
          <p:nvPr/>
        </p:nvPicPr>
        <p:blipFill>
          <a:blip r:embed="rId3"/>
          <a:stretch>
            <a:fillRect/>
          </a:stretch>
        </p:blipFill>
        <p:spPr>
          <a:xfrm>
            <a:off x="1613404" y="729000"/>
            <a:ext cx="8965192" cy="5400000"/>
          </a:xfrm>
          <a:prstGeom prst="rect">
            <a:avLst/>
          </a:prstGeom>
          <a:effectLst>
            <a:softEdge rad="63500"/>
          </a:effectLst>
        </p:spPr>
      </p:pic>
      <p:sp>
        <p:nvSpPr>
          <p:cNvPr id="9" name="Rectangle 8">
            <a:extLst>
              <a:ext uri="{FF2B5EF4-FFF2-40B4-BE49-F238E27FC236}">
                <a16:creationId xmlns:a16="http://schemas.microsoft.com/office/drawing/2014/main" id="{D9CC3CCF-E463-9BDF-610B-13A819D97333}"/>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Corlett, P., et al. (2019). </a:t>
            </a:r>
            <a:r>
              <a:rPr lang="en-GB" sz="1400" i="1" dirty="0">
                <a:solidFill>
                  <a:schemeClr val="bg1"/>
                </a:solidFill>
              </a:rPr>
              <a:t>Trends in Cognitive Science.</a:t>
            </a:r>
            <a:endParaRPr lang="en-GB" sz="1400" dirty="0">
              <a:solidFill>
                <a:schemeClr val="bg1"/>
              </a:solidFill>
            </a:endParaRPr>
          </a:p>
        </p:txBody>
      </p:sp>
      <p:sp>
        <p:nvSpPr>
          <p:cNvPr id="10" name="Footer Placeholder 9">
            <a:extLst>
              <a:ext uri="{FF2B5EF4-FFF2-40B4-BE49-F238E27FC236}">
                <a16:creationId xmlns:a16="http://schemas.microsoft.com/office/drawing/2014/main" id="{525926BA-320C-0810-E811-DBDC6D65120D}"/>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87611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CF172FC-F471-AD4F-D8EA-3E199849FCE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7A33FE-5EAD-D2D2-E3A6-E5592B946EEE}"/>
              </a:ext>
            </a:extLst>
          </p:cNvPr>
          <p:cNvSpPr>
            <a:spLocks noGrp="1"/>
          </p:cNvSpPr>
          <p:nvPr>
            <p:ph type="sldNum" sz="quarter" idx="12"/>
          </p:nvPr>
        </p:nvSpPr>
        <p:spPr/>
        <p:txBody>
          <a:bodyPr/>
          <a:lstStyle/>
          <a:p>
            <a:fld id="{B88F9519-A9D0-4BC9-8416-3108BA6FFD4C}" type="slidenum">
              <a:rPr lang="en-GB" smtClean="0"/>
              <a:t>17</a:t>
            </a:fld>
            <a:endParaRPr lang="en-GB"/>
          </a:p>
        </p:txBody>
      </p:sp>
      <p:sp>
        <p:nvSpPr>
          <p:cNvPr id="2" name="Rectangle 1">
            <a:extLst>
              <a:ext uri="{FF2B5EF4-FFF2-40B4-BE49-F238E27FC236}">
                <a16:creationId xmlns:a16="http://schemas.microsoft.com/office/drawing/2014/main" id="{2B5810E3-75F4-DCE6-959C-7F48FBA4AF09}"/>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Corlett, P., et al. (2019). </a:t>
            </a:r>
            <a:r>
              <a:rPr lang="en-GB" sz="1400" i="1" dirty="0">
                <a:solidFill>
                  <a:schemeClr val="bg1"/>
                </a:solidFill>
              </a:rPr>
              <a:t>Trends in Cognitive Science.</a:t>
            </a:r>
            <a:endParaRPr lang="en-GB" sz="1400" dirty="0">
              <a:solidFill>
                <a:schemeClr val="bg1"/>
              </a:solidFill>
            </a:endParaRPr>
          </a:p>
        </p:txBody>
      </p:sp>
      <p:pic>
        <p:nvPicPr>
          <p:cNvPr id="5" name="Picture 4">
            <a:extLst>
              <a:ext uri="{FF2B5EF4-FFF2-40B4-BE49-F238E27FC236}">
                <a16:creationId xmlns:a16="http://schemas.microsoft.com/office/drawing/2014/main" id="{A61D3501-7C04-DA74-F87E-8F856A98C006}"/>
              </a:ext>
            </a:extLst>
          </p:cNvPr>
          <p:cNvPicPr>
            <a:picLocks noChangeAspect="1"/>
          </p:cNvPicPr>
          <p:nvPr/>
        </p:nvPicPr>
        <p:blipFill>
          <a:blip r:embed="rId3"/>
          <a:stretch>
            <a:fillRect/>
          </a:stretch>
        </p:blipFill>
        <p:spPr>
          <a:xfrm>
            <a:off x="1829242" y="729000"/>
            <a:ext cx="8533515" cy="5400000"/>
          </a:xfrm>
          <a:prstGeom prst="rect">
            <a:avLst/>
          </a:prstGeom>
          <a:effectLst>
            <a:softEdge rad="63500"/>
          </a:effectLst>
        </p:spPr>
      </p:pic>
      <p:sp>
        <p:nvSpPr>
          <p:cNvPr id="6" name="Footer Placeholder 5">
            <a:extLst>
              <a:ext uri="{FF2B5EF4-FFF2-40B4-BE49-F238E27FC236}">
                <a16:creationId xmlns:a16="http://schemas.microsoft.com/office/drawing/2014/main" id="{B4183845-B3A7-BABD-AA8E-AB63B3C375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521052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0792B7-735B-2DDB-FF6B-96650B2963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A82A99-5189-4A08-2066-A9C663E55969}"/>
              </a:ext>
            </a:extLst>
          </p:cNvPr>
          <p:cNvSpPr>
            <a:spLocks noGrp="1"/>
          </p:cNvSpPr>
          <p:nvPr>
            <p:ph type="sldNum" sz="quarter" idx="12"/>
          </p:nvPr>
        </p:nvSpPr>
        <p:spPr/>
        <p:txBody>
          <a:bodyPr/>
          <a:lstStyle/>
          <a:p>
            <a:fld id="{B88F9519-A9D0-4BC9-8416-3108BA6FFD4C}" type="slidenum">
              <a:rPr lang="en-GB" smtClean="0"/>
              <a:t>18</a:t>
            </a:fld>
            <a:endParaRPr lang="en-GB"/>
          </a:p>
        </p:txBody>
      </p:sp>
      <p:pic>
        <p:nvPicPr>
          <p:cNvPr id="6" name="Picture 5">
            <a:extLst>
              <a:ext uri="{FF2B5EF4-FFF2-40B4-BE49-F238E27FC236}">
                <a16:creationId xmlns:a16="http://schemas.microsoft.com/office/drawing/2014/main" id="{67741083-1F04-F684-D01B-C5B4B6222F12}"/>
              </a:ext>
            </a:extLst>
          </p:cNvPr>
          <p:cNvPicPr>
            <a:picLocks noChangeAspect="1"/>
          </p:cNvPicPr>
          <p:nvPr/>
        </p:nvPicPr>
        <p:blipFill>
          <a:blip r:embed="rId3"/>
          <a:stretch>
            <a:fillRect/>
          </a:stretch>
        </p:blipFill>
        <p:spPr>
          <a:xfrm>
            <a:off x="6886316" y="369000"/>
            <a:ext cx="3702823" cy="6120000"/>
          </a:xfrm>
          <a:prstGeom prst="rect">
            <a:avLst/>
          </a:prstGeom>
          <a:effectLst>
            <a:softEdge rad="63500"/>
          </a:effectLst>
        </p:spPr>
      </p:pic>
      <p:pic>
        <p:nvPicPr>
          <p:cNvPr id="8" name="Picture 7">
            <a:extLst>
              <a:ext uri="{FF2B5EF4-FFF2-40B4-BE49-F238E27FC236}">
                <a16:creationId xmlns:a16="http://schemas.microsoft.com/office/drawing/2014/main" id="{12AC1611-C8BE-93F3-5387-2CB3FFA58A00}"/>
              </a:ext>
            </a:extLst>
          </p:cNvPr>
          <p:cNvPicPr>
            <a:picLocks noChangeAspect="1"/>
          </p:cNvPicPr>
          <p:nvPr/>
        </p:nvPicPr>
        <p:blipFill>
          <a:blip r:embed="rId4"/>
          <a:stretch>
            <a:fillRect/>
          </a:stretch>
        </p:blipFill>
        <p:spPr>
          <a:xfrm>
            <a:off x="838200" y="369000"/>
            <a:ext cx="4467486" cy="6120000"/>
          </a:xfrm>
          <a:prstGeom prst="rect">
            <a:avLst/>
          </a:prstGeom>
          <a:effectLst>
            <a:softEdge rad="63500"/>
          </a:effectLst>
        </p:spPr>
      </p:pic>
      <p:sp>
        <p:nvSpPr>
          <p:cNvPr id="9" name="Rectangle 8">
            <a:extLst>
              <a:ext uri="{FF2B5EF4-FFF2-40B4-BE49-F238E27FC236}">
                <a16:creationId xmlns:a16="http://schemas.microsoft.com/office/drawing/2014/main" id="{36458F09-4690-8C07-EC80-71D1C29C3C0C}"/>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Adams, R., et al. (2013). </a:t>
            </a:r>
            <a:r>
              <a:rPr lang="en-GB" sz="1400" i="1" dirty="0">
                <a:solidFill>
                  <a:schemeClr val="bg1"/>
                </a:solidFill>
              </a:rPr>
              <a:t>Frontiers in Psychiatry</a:t>
            </a:r>
            <a:r>
              <a:rPr lang="en-GB" sz="1400" dirty="0">
                <a:solidFill>
                  <a:schemeClr val="bg1"/>
                </a:solidFill>
              </a:rPr>
              <a:t>. 		Sterzer, P., et al. (2018). </a:t>
            </a:r>
            <a:r>
              <a:rPr lang="en-GB" sz="1400" i="1" dirty="0">
                <a:solidFill>
                  <a:schemeClr val="bg1"/>
                </a:solidFill>
              </a:rPr>
              <a:t>Trends in Cognitive Science. </a:t>
            </a:r>
            <a:endParaRPr lang="en-GB" sz="1400" dirty="0">
              <a:solidFill>
                <a:schemeClr val="bg1"/>
              </a:solidFill>
            </a:endParaRPr>
          </a:p>
        </p:txBody>
      </p:sp>
      <p:sp>
        <p:nvSpPr>
          <p:cNvPr id="10" name="Footer Placeholder 9">
            <a:extLst>
              <a:ext uri="{FF2B5EF4-FFF2-40B4-BE49-F238E27FC236}">
                <a16:creationId xmlns:a16="http://schemas.microsoft.com/office/drawing/2014/main" id="{663DAC02-9654-2E85-4B1D-4CC146C238CD}"/>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421009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620EC-081E-07FD-A2B4-D252224DC2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AFAB52-CD16-CC85-AED6-0826C1C76756}"/>
              </a:ext>
            </a:extLst>
          </p:cNvPr>
          <p:cNvSpPr txBox="1"/>
          <p:nvPr/>
        </p:nvSpPr>
        <p:spPr>
          <a:xfrm>
            <a:off x="0" y="2828835"/>
            <a:ext cx="12192000" cy="1200329"/>
          </a:xfrm>
          <a:prstGeom prst="rect">
            <a:avLst/>
          </a:prstGeom>
          <a:noFill/>
        </p:spPr>
        <p:txBody>
          <a:bodyPr wrap="square" rtlCol="0">
            <a:spAutoFit/>
          </a:bodyPr>
          <a:lstStyle/>
          <a:p>
            <a:pPr algn="ctr"/>
            <a:r>
              <a:rPr lang="es-ES" sz="7200" dirty="0">
                <a:latin typeface="Times New Roman" panose="02020603050405020304" pitchFamily="18" charset="0"/>
                <a:cs typeface="Times New Roman" panose="02020603050405020304" pitchFamily="18" charset="0"/>
              </a:rPr>
              <a:t>Probabilidad</a:t>
            </a:r>
            <a:endParaRPr lang="en-GB" sz="48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99E480D-F50D-941D-7BA6-4EACE22A3802}"/>
              </a:ext>
            </a:extLst>
          </p:cNvPr>
          <p:cNvSpPr>
            <a:spLocks noGrp="1"/>
          </p:cNvSpPr>
          <p:nvPr>
            <p:ph type="sldNum" sz="quarter" idx="12"/>
          </p:nvPr>
        </p:nvSpPr>
        <p:spPr/>
        <p:txBody>
          <a:bodyPr/>
          <a:lstStyle/>
          <a:p>
            <a:fld id="{B88F9519-A9D0-4BC9-8416-3108BA6FFD4C}" type="slidenum">
              <a:rPr lang="en-GB" smtClean="0"/>
              <a:t>19</a:t>
            </a:fld>
            <a:endParaRPr lang="en-GB"/>
          </a:p>
        </p:txBody>
      </p:sp>
      <p:sp>
        <p:nvSpPr>
          <p:cNvPr id="4" name="Footer Placeholder 3">
            <a:extLst>
              <a:ext uri="{FF2B5EF4-FFF2-40B4-BE49-F238E27FC236}">
                <a16:creationId xmlns:a16="http://schemas.microsoft.com/office/drawing/2014/main" id="{7D24E7AD-C60A-D69B-1D4F-E8B941DEA51E}"/>
              </a:ext>
            </a:extLst>
          </p:cNvPr>
          <p:cNvSpPr>
            <a:spLocks noGrp="1"/>
          </p:cNvSpPr>
          <p:nvPr>
            <p:ph type="ftr" sz="quarter" idx="11"/>
          </p:nvPr>
        </p:nvSpPr>
        <p:spPr/>
        <p:txBody>
          <a:bodyPr/>
          <a:lstStyle/>
          <a:p>
            <a:r>
              <a:rPr lang="es-ES"/>
              <a:t>INPRFM</a:t>
            </a:r>
            <a:endParaRPr lang="en-GB"/>
          </a:p>
        </p:txBody>
      </p:sp>
    </p:spTree>
    <p:extLst>
      <p:ext uri="{BB962C8B-B14F-4D97-AF65-F5344CB8AC3E}">
        <p14:creationId xmlns:p14="http://schemas.microsoft.com/office/powerpoint/2010/main" val="137993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1E27F-B081-4A92-AF86-2BF62CCDB3ED}"/>
              </a:ext>
            </a:extLst>
          </p:cNvPr>
          <p:cNvSpPr txBox="1"/>
          <p:nvPr/>
        </p:nvSpPr>
        <p:spPr>
          <a:xfrm>
            <a:off x="169985" y="361102"/>
            <a:ext cx="6087679" cy="584775"/>
          </a:xfrm>
          <a:prstGeom prst="rect">
            <a:avLst/>
          </a:prstGeom>
          <a:noFill/>
        </p:spPr>
        <p:txBody>
          <a:bodyPr wrap="square" rtlCol="0">
            <a:spAutoFit/>
          </a:bodyPr>
          <a:lstStyle/>
          <a:p>
            <a:r>
              <a:rPr lang="es-MX" sz="3200" dirty="0">
                <a:solidFill>
                  <a:schemeClr val="bg1"/>
                </a:solidFill>
                <a:latin typeface="Times New Roman" panose="02020603050405020304" pitchFamily="18" charset="0"/>
                <a:cs typeface="Times New Roman" panose="02020603050405020304" pitchFamily="18" charset="0"/>
              </a:rPr>
              <a:t>Índice</a:t>
            </a:r>
            <a:endParaRPr lang="es-MX" sz="3200" b="1"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3F13671-157C-4933-B341-561EC6E2EC65}"/>
              </a:ext>
            </a:extLst>
          </p:cNvPr>
          <p:cNvSpPr>
            <a:spLocks noGrp="1"/>
          </p:cNvSpPr>
          <p:nvPr>
            <p:ph type="sldNum" sz="quarter" idx="12"/>
          </p:nvPr>
        </p:nvSpPr>
        <p:spPr/>
        <p:txBody>
          <a:bodyPr/>
          <a:lstStyle/>
          <a:p>
            <a:fld id="{B88F9519-A9D0-4BC9-8416-3108BA6FFD4C}" type="slidenum">
              <a:rPr lang="en-GB" smtClean="0"/>
              <a:t>2</a:t>
            </a:fld>
            <a:endParaRPr lang="en-GB"/>
          </a:p>
        </p:txBody>
      </p:sp>
      <p:sp>
        <p:nvSpPr>
          <p:cNvPr id="6" name="Rectangle 5">
            <a:extLst>
              <a:ext uri="{FF2B5EF4-FFF2-40B4-BE49-F238E27FC236}">
                <a16:creationId xmlns:a16="http://schemas.microsoft.com/office/drawing/2014/main" id="{276EA271-598E-850D-81C9-C79C4C0519D2}"/>
              </a:ext>
            </a:extLst>
          </p:cNvPr>
          <p:cNvSpPr/>
          <p:nvPr/>
        </p:nvSpPr>
        <p:spPr>
          <a:xfrm>
            <a:off x="388307" y="1672962"/>
            <a:ext cx="4945693" cy="2795958"/>
          </a:xfrm>
          <a:prstGeom prst="rect">
            <a:avLst/>
          </a:prstGeom>
        </p:spPr>
        <p:txBody>
          <a:bodyPr wrap="square">
            <a:spAutoFit/>
          </a:bodyPr>
          <a:lstStyle/>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Ontologia</a:t>
            </a:r>
            <a:r>
              <a:rPr lang="es-MX" sz="2400" dirty="0">
                <a:solidFill>
                  <a:schemeClr val="bg1"/>
                </a:solidFill>
                <a:latin typeface="Times New Roman" panose="02020603050405020304" pitchFamily="18" charset="0"/>
                <a:cs typeface="Times New Roman" panose="02020603050405020304" pitchFamily="18" charset="0"/>
              </a:rPr>
              <a:t> de la Mente</a:t>
            </a:r>
          </a:p>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Cerebrocentrismo</a:t>
            </a:r>
            <a:endParaRPr lang="es-MX" sz="24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s-MX" sz="2400" dirty="0">
                <a:solidFill>
                  <a:schemeClr val="bg1"/>
                </a:solidFill>
                <a:latin typeface="Times New Roman" panose="02020603050405020304" pitchFamily="18" charset="0"/>
                <a:cs typeface="Times New Roman" panose="02020603050405020304" pitchFamily="18" charset="0"/>
              </a:rPr>
              <a:t>Ciencias Cognitivas</a:t>
            </a:r>
          </a:p>
          <a:p>
            <a:pPr marL="514350" indent="-514350">
              <a:lnSpc>
                <a:spcPct val="150000"/>
              </a:lnSpc>
              <a:buFont typeface="+mj-lt"/>
              <a:buAutoNum type="arabicPeriod"/>
            </a:pPr>
            <a:r>
              <a:rPr lang="es-MX" sz="2400" dirty="0">
                <a:solidFill>
                  <a:schemeClr val="bg1"/>
                </a:solidFill>
                <a:latin typeface="Times New Roman" panose="02020603050405020304" pitchFamily="18" charset="0"/>
                <a:cs typeface="Times New Roman" panose="02020603050405020304" pitchFamily="18" charset="0"/>
              </a:rPr>
              <a:t>Predictive </a:t>
            </a:r>
            <a:r>
              <a:rPr lang="es-MX" sz="2400" dirty="0" err="1">
                <a:solidFill>
                  <a:schemeClr val="bg1"/>
                </a:solidFill>
                <a:latin typeface="Times New Roman" panose="02020603050405020304" pitchFamily="18" charset="0"/>
                <a:cs typeface="Times New Roman" panose="02020603050405020304" pitchFamily="18" charset="0"/>
              </a:rPr>
              <a:t>Coding</a:t>
            </a:r>
            <a:endParaRPr lang="es-MX" sz="24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s-MX" sz="2400" dirty="0" err="1">
                <a:solidFill>
                  <a:schemeClr val="bg1"/>
                </a:solidFill>
                <a:latin typeface="Times New Roman" panose="02020603050405020304" pitchFamily="18" charset="0"/>
                <a:cs typeface="Times New Roman" panose="02020603050405020304" pitchFamily="18" charset="0"/>
              </a:rPr>
              <a:t>Bayesian</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Brain</a:t>
            </a:r>
            <a:r>
              <a:rPr lang="es-MX" sz="2400" dirty="0">
                <a:solidFill>
                  <a:schemeClr val="bg1"/>
                </a:solidFill>
                <a:latin typeface="Times New Roman" panose="02020603050405020304" pitchFamily="18" charset="0"/>
                <a:cs typeface="Times New Roman" panose="02020603050405020304" pitchFamily="18" charset="0"/>
              </a:rPr>
              <a:t> </a:t>
            </a:r>
            <a:r>
              <a:rPr lang="es-MX" sz="2400" dirty="0" err="1">
                <a:solidFill>
                  <a:schemeClr val="bg1"/>
                </a:solidFill>
                <a:latin typeface="Times New Roman" panose="02020603050405020304" pitchFamily="18" charset="0"/>
                <a:cs typeface="Times New Roman" panose="02020603050405020304" pitchFamily="18" charset="0"/>
              </a:rPr>
              <a:t>Theory</a:t>
            </a:r>
            <a:endParaRPr lang="es-MX" sz="2400" dirty="0">
              <a:solidFill>
                <a:schemeClr val="bg1"/>
              </a:solidFill>
              <a:latin typeface="Times New Roman" panose="02020603050405020304" pitchFamily="18" charset="0"/>
              <a:cs typeface="Times New Roman" panose="02020603050405020304" pitchFamily="18" charset="0"/>
            </a:endParaRPr>
          </a:p>
        </p:txBody>
      </p:sp>
      <p:pic>
        <p:nvPicPr>
          <p:cNvPr id="2" name="Picture 2" descr="De psiquiatría fenomenológica a psiquiatría computacional">
            <a:extLst>
              <a:ext uri="{FF2B5EF4-FFF2-40B4-BE49-F238E27FC236}">
                <a16:creationId xmlns:a16="http://schemas.microsoft.com/office/drawing/2014/main" id="{F8A1B2AD-CAA9-6DB1-5C32-D0624D8A9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370BCAF-622D-868D-9B23-EF8C0B8941A3}"/>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63551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5B71DD-4229-D951-7CC1-53E456E22049}"/>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24C765EE-A289-91EE-2B95-BF721AA502C9}"/>
              </a:ext>
            </a:extLst>
          </p:cNvPr>
          <p:cNvSpPr>
            <a:spLocks noGrp="1"/>
          </p:cNvSpPr>
          <p:nvPr>
            <p:ph type="sldNum" sz="quarter" idx="12"/>
          </p:nvPr>
        </p:nvSpPr>
        <p:spPr/>
        <p:txBody>
          <a:bodyPr/>
          <a:lstStyle/>
          <a:p>
            <a:fld id="{D0FF140B-F376-4A1D-AAB0-11FF1D5631F2}" type="slidenum">
              <a:rPr lang="en-GB" smtClean="0"/>
              <a:t>20</a:t>
            </a:fld>
            <a:endParaRPr lang="en-GB"/>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C2A73D-A983-28C7-9155-7EBF0A87F826}"/>
                  </a:ext>
                </a:extLst>
              </p:cNvPr>
              <p:cNvSpPr txBox="1"/>
              <p:nvPr/>
            </p:nvSpPr>
            <p:spPr>
              <a:xfrm>
                <a:off x="2298917" y="1213008"/>
                <a:ext cx="7375416" cy="4431983"/>
              </a:xfrm>
              <a:prstGeom prst="rect">
                <a:avLst/>
              </a:prstGeom>
              <a:noFill/>
            </p:spPr>
            <p:txBody>
              <a:bodyPr wrap="square" lIns="0" tIns="0" rIns="0" bIns="0" rtlCol="0">
                <a:spAutoFit/>
              </a:bodyPr>
              <a:lstStyle/>
              <a:p>
                <a:r>
                  <a:rPr lang="en-GB" sz="3200" b="0" dirty="0">
                    <a:latin typeface="Times New Roman" panose="02020603050405020304" pitchFamily="18" charset="0"/>
                    <a:cs typeface="Times New Roman" panose="02020603050405020304" pitchFamily="18" charset="0"/>
                  </a:rPr>
                  <a:t>Variable </a:t>
                </a:r>
                <a:r>
                  <a:rPr lang="en-GB" sz="3200" b="0" dirty="0" err="1">
                    <a:latin typeface="Times New Roman" panose="02020603050405020304" pitchFamily="18" charset="0"/>
                    <a:cs typeface="Times New Roman" panose="02020603050405020304" pitchFamily="18" charset="0"/>
                  </a:rPr>
                  <a:t>Aleatoria</a:t>
                </a:r>
                <a:r>
                  <a:rPr lang="en-GB" sz="3200" b="0" dirty="0">
                    <a:latin typeface="Times New Roman" panose="02020603050405020304" pitchFamily="18" charset="0"/>
                    <a:cs typeface="Times New Roman" panose="02020603050405020304" pitchFamily="18" charset="0"/>
                  </a:rPr>
                  <a:t>:</a:t>
                </a:r>
                <a:endParaRPr lang="es-MX" sz="32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s-MX" sz="3200" b="0" i="1" smtClean="0">
                          <a:latin typeface="Cambria Math" panose="02040503050406030204" pitchFamily="18" charset="0"/>
                        </a:rPr>
                        <m:t>𝑋</m:t>
                      </m:r>
                    </m:oMath>
                  </m:oMathPara>
                </a14:m>
                <a:endParaRPr lang="es-MX" sz="3200" b="0" dirty="0"/>
              </a:p>
              <a:p>
                <a:endParaRPr lang="en-GB" sz="3200" dirty="0"/>
              </a:p>
              <a:p>
                <a:endParaRPr lang="en-GB" sz="3200" dirty="0"/>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a:latin typeface="Times New Roman" panose="02020603050405020304" pitchFamily="18" charset="0"/>
                    <a:cs typeface="Times New Roman" panose="02020603050405020304" pitchFamily="18" charset="0"/>
                  </a:rPr>
                  <a:t>se </a:t>
                </a:r>
                <a:r>
                  <a:rPr lang="en-GB" sz="3200" dirty="0" err="1">
                    <a:latin typeface="Times New Roman" panose="02020603050405020304" pitchFamily="18" charset="0"/>
                    <a:cs typeface="Times New Roman" panose="02020603050405020304" pitchFamily="18" charset="0"/>
                  </a:rPr>
                  <a:t>distribuye</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como</a:t>
                </a:r>
                <a:r>
                  <a:rPr lang="en-GB" sz="3200" dirty="0">
                    <a:latin typeface="Times New Roman" panose="02020603050405020304" pitchFamily="18" charset="0"/>
                    <a:cs typeface="Times New Roman" panose="02020603050405020304" pitchFamily="18" charset="0"/>
                  </a:rPr>
                  <a:t> (</a:t>
                </a:r>
                <a14:m>
                  <m:oMath xmlns:m="http://schemas.openxmlformats.org/officeDocument/2006/math">
                    <m:r>
                      <a:rPr lang="en-GB" sz="3200" i="1">
                        <a:latin typeface="Cambria Math" panose="02040503050406030204" pitchFamily="18" charset="0"/>
                      </a:rPr>
                      <m:t>~</m:t>
                    </m:r>
                  </m:oMath>
                </a14:m>
                <a:r>
                  <a:rPr lang="en-GB" sz="3200" dirty="0">
                    <a:latin typeface="Times New Roman" panose="02020603050405020304" pitchFamily="18" charset="0"/>
                    <a:cs typeface="Times New Roman" panose="02020603050405020304" pitchFamily="18" charset="0"/>
                  </a:rPr>
                  <a:t>):</a:t>
                </a:r>
                <a:endParaRPr lang="en-GB" sz="3200" dirty="0"/>
              </a:p>
              <a:p>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n-GB" sz="3200" b="0" i="1" smtClean="0">
                          <a:latin typeface="Cambria Math" panose="02040503050406030204" pitchFamily="18" charset="0"/>
                        </a:rPr>
                        <m:t>𝑑𝑖𝑠𝑟𝑖𝑏𝑢𝑐𝑖</m:t>
                      </m:r>
                      <m:r>
                        <a:rPr lang="es-MX" sz="3200" b="0" i="1" smtClean="0">
                          <a:latin typeface="Cambria Math" panose="02040503050406030204" pitchFamily="18" charset="0"/>
                        </a:rPr>
                        <m:t>ó</m:t>
                      </m:r>
                      <m:r>
                        <a:rPr lang="en-GB" sz="3200" b="0" i="1" smtClean="0">
                          <a:latin typeface="Cambria Math" panose="02040503050406030204" pitchFamily="18" charset="0"/>
                        </a:rPr>
                        <m:t>𝑛</m:t>
                      </m:r>
                      <m:r>
                        <a:rPr lang="en-GB" sz="3200" b="0" i="1" smtClean="0">
                          <a:latin typeface="Cambria Math" panose="02040503050406030204" pitchFamily="18" charset="0"/>
                        </a:rPr>
                        <m:t>(</m:t>
                      </m:r>
                      <m:r>
                        <a:rPr lang="en-GB" sz="3200" b="0" i="1" smtClean="0">
                          <a:latin typeface="Cambria Math" panose="02040503050406030204" pitchFamily="18" charset="0"/>
                        </a:rPr>
                        <m:t>𝑝𝑎𝑟𝑎𝑚𝑒𝑡𝑟𝑜𝑠</m:t>
                      </m:r>
                      <m:r>
                        <a:rPr lang="en-GB" sz="3200" b="0" i="1" smtClean="0">
                          <a:latin typeface="Cambria Math" panose="02040503050406030204" pitchFamily="18" charset="0"/>
                        </a:rPr>
                        <m:t>)</m:t>
                      </m:r>
                    </m:oMath>
                  </m:oMathPara>
                </a14:m>
                <a:endParaRPr lang="en-GB" sz="3200" dirty="0"/>
              </a:p>
              <a:p>
                <a:endParaRPr lang="en-GB" sz="3200" dirty="0"/>
              </a:p>
              <a:p>
                <a:endParaRPr lang="en-GB" sz="3200" dirty="0"/>
              </a:p>
              <a:p>
                <a:r>
                  <a:rPr lang="en-GB" sz="3200" dirty="0">
                    <a:latin typeface="Times New Roman" panose="02020603050405020304" pitchFamily="18" charset="0"/>
                    <a:cs typeface="Times New Roman" panose="02020603050405020304" pitchFamily="18" charset="0"/>
                  </a:rPr>
                  <a:t>¿</a:t>
                </a:r>
                <a:r>
                  <a:rPr lang="en-GB" sz="3200" dirty="0" err="1">
                    <a:latin typeface="Times New Roman" panose="02020603050405020304" pitchFamily="18" charset="0"/>
                    <a:cs typeface="Times New Roman" panose="02020603050405020304" pitchFamily="18" charset="0"/>
                  </a:rPr>
                  <a:t>Qué</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conocen</a:t>
                </a:r>
                <a:r>
                  <a:rPr lang="en-GB" sz="3200" dirty="0">
                    <a:latin typeface="Times New Roman" panose="02020603050405020304" pitchFamily="18" charset="0"/>
                    <a:cs typeface="Times New Roman" panose="02020603050405020304" pitchFamily="18" charset="0"/>
                  </a:rPr>
                  <a:t>?</a:t>
                </a:r>
                <a:endParaRPr lang="en-GB" sz="3200" dirty="0"/>
              </a:p>
            </p:txBody>
          </p:sp>
        </mc:Choice>
        <mc:Fallback>
          <p:sp>
            <p:nvSpPr>
              <p:cNvPr id="6" name="TextBox 5">
                <a:extLst>
                  <a:ext uri="{FF2B5EF4-FFF2-40B4-BE49-F238E27FC236}">
                    <a16:creationId xmlns:a16="http://schemas.microsoft.com/office/drawing/2014/main" id="{9BC2A73D-A983-28C7-9155-7EBF0A87F826}"/>
                  </a:ext>
                </a:extLst>
              </p:cNvPr>
              <p:cNvSpPr txBox="1">
                <a:spLocks noRot="1" noChangeAspect="1" noMove="1" noResize="1" noEditPoints="1" noAdjustHandles="1" noChangeArrowheads="1" noChangeShapeType="1" noTextEdit="1"/>
              </p:cNvSpPr>
              <p:nvPr/>
            </p:nvSpPr>
            <p:spPr>
              <a:xfrm>
                <a:off x="2298917" y="1213008"/>
                <a:ext cx="7375416" cy="4431983"/>
              </a:xfrm>
              <a:prstGeom prst="rect">
                <a:avLst/>
              </a:prstGeom>
              <a:blipFill>
                <a:blip r:embed="rId2"/>
                <a:stretch>
                  <a:fillRect l="-3306" t="-3026" b="-4127"/>
                </a:stretch>
              </a:blipFill>
            </p:spPr>
            <p:txBody>
              <a:bodyPr/>
              <a:lstStyle/>
              <a:p>
                <a:r>
                  <a:rPr lang="en-GB">
                    <a:noFill/>
                  </a:rPr>
                  <a:t> </a:t>
                </a:r>
              </a:p>
            </p:txBody>
          </p:sp>
        </mc:Fallback>
      </mc:AlternateContent>
    </p:spTree>
    <p:extLst>
      <p:ext uri="{BB962C8B-B14F-4D97-AF65-F5344CB8AC3E}">
        <p14:creationId xmlns:p14="http://schemas.microsoft.com/office/powerpoint/2010/main" val="2693256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7B879-E444-1D74-E38F-6817313E312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035AAF7-0333-33E6-C4FA-ECA4E99CBAA1}"/>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FC07403B-9F4C-BBA0-176A-9B4D84C63DC2}"/>
              </a:ext>
            </a:extLst>
          </p:cNvPr>
          <p:cNvSpPr>
            <a:spLocks noGrp="1"/>
          </p:cNvSpPr>
          <p:nvPr>
            <p:ph type="sldNum" sz="quarter" idx="12"/>
          </p:nvPr>
        </p:nvSpPr>
        <p:spPr/>
        <p:txBody>
          <a:bodyPr/>
          <a:lstStyle/>
          <a:p>
            <a:fld id="{D0FF140B-F376-4A1D-AAB0-11FF1D5631F2}" type="slidenum">
              <a:rPr lang="en-GB" smtClean="0"/>
              <a:t>21</a:t>
            </a:fld>
            <a:endParaRPr lang="en-GB"/>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F28697E-A5BC-6521-CDB3-3C6F951F4F9D}"/>
                  </a:ext>
                </a:extLst>
              </p:cNvPr>
              <p:cNvSpPr txBox="1"/>
              <p:nvPr/>
            </p:nvSpPr>
            <p:spPr>
              <a:xfrm>
                <a:off x="2298917" y="1624965"/>
                <a:ext cx="7375416" cy="443198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s-MX" sz="3200" b="0" i="1" smtClean="0">
                          <a:latin typeface="Cambria Math" panose="02040503050406030204" pitchFamily="18" charset="0"/>
                        </a:rPr>
                        <m:t>𝐵𝑒</m:t>
                      </m:r>
                      <m:r>
                        <a:rPr lang="en-GB" sz="3200" b="0" i="1" smtClean="0">
                          <a:latin typeface="Cambria Math" panose="02040503050406030204" pitchFamily="18" charset="0"/>
                        </a:rPr>
                        <m:t>(</m:t>
                      </m:r>
                      <m:r>
                        <a:rPr lang="es-MX" sz="3200" b="0" i="1" smtClean="0">
                          <a:latin typeface="Cambria Math" panose="02040503050406030204" pitchFamily="18" charset="0"/>
                        </a:rPr>
                        <m:t>𝑝</m:t>
                      </m:r>
                      <m:r>
                        <a:rPr lang="en-GB" sz="3200" b="0" i="1" smtClean="0">
                          <a:latin typeface="Cambria Math" panose="02040503050406030204" pitchFamily="18" charset="0"/>
                        </a:rPr>
                        <m:t>)</m:t>
                      </m:r>
                    </m:oMath>
                  </m:oMathPara>
                </a14:m>
                <a:endParaRPr lang="es-MX" sz="3200" b="0" i="1" dirty="0">
                  <a:latin typeface="Cambria Math" panose="02040503050406030204" pitchFamily="18" charset="0"/>
                </a:endParaRPr>
              </a:p>
              <a:p>
                <a:endParaRPr lang="es-MX" sz="3200" i="1" dirty="0">
                  <a:latin typeface="Cambria Math" panose="02040503050406030204" pitchFamily="18" charset="0"/>
                </a:endParaRPr>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err="1">
                    <a:latin typeface="Times New Roman" panose="02020603050405020304" pitchFamily="18" charset="0"/>
                    <a:cs typeface="Times New Roman" panose="02020603050405020304" pitchFamily="18" charset="0"/>
                  </a:rPr>
                  <a:t>proviene</a:t>
                </a:r>
                <a:r>
                  <a:rPr lang="en-GB" sz="3200" dirty="0">
                    <a:latin typeface="Times New Roman" panose="02020603050405020304" pitchFamily="18" charset="0"/>
                    <a:cs typeface="Times New Roman" panose="02020603050405020304" pitchFamily="18" charset="0"/>
                  </a:rPr>
                  <a:t> de </a:t>
                </a:r>
                <a:r>
                  <a:rPr lang="en-GB" sz="3200" dirty="0" err="1">
                    <a:latin typeface="Times New Roman" panose="02020603050405020304" pitchFamily="18" charset="0"/>
                    <a:cs typeface="Times New Roman" panose="02020603050405020304" pitchFamily="18" charset="0"/>
                  </a:rPr>
                  <a:t>una</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Bernoulli con parametro </a:t>
                </a:r>
                <a14:m>
                  <m:oMath xmlns:m="http://schemas.openxmlformats.org/officeDocument/2006/math">
                    <m:r>
                      <a:rPr lang="es-MX" sz="3200" i="1">
                        <a:latin typeface="Cambria Math" panose="02040503050406030204" pitchFamily="18" charset="0"/>
                      </a:rPr>
                      <m:t>𝑝</m:t>
                    </m:r>
                  </m:oMath>
                </a14:m>
                <a:r>
                  <a:rPr lang="en-GB" sz="3200" dirty="0">
                    <a:latin typeface="Times New Roman" panose="02020603050405020304" pitchFamily="18" charset="0"/>
                    <a:cs typeface="Times New Roman" panose="02020603050405020304" pitchFamily="18" charset="0"/>
                  </a:rPr>
                  <a:t>, por lo que </a:t>
                </a:r>
                <a14:m>
                  <m:oMath xmlns:m="http://schemas.openxmlformats.org/officeDocument/2006/math">
                    <m:r>
                      <a:rPr lang="en-GB" sz="3200" i="1">
                        <a:latin typeface="Cambria Math" panose="02040503050406030204" pitchFamily="18" charset="0"/>
                      </a:rPr>
                      <m:t>𝑋</m:t>
                    </m:r>
                    <m:r>
                      <a:rPr lang="en-GB" sz="3200" dirty="0">
                        <a:latin typeface="Cambria Math" panose="02040503050406030204" pitchFamily="18" charset="0"/>
                        <a:ea typeface="Cambria Math" panose="02040503050406030204" pitchFamily="18" charset="0"/>
                      </a:rPr>
                      <m:t>∈</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0,1</m:t>
                        </m:r>
                      </m:e>
                    </m:d>
                  </m:oMath>
                </a14:m>
                <a:r>
                  <a:rPr lang="en-GB" sz="3200" dirty="0"/>
                  <a:t>. </a:t>
                </a:r>
                <a:endParaRPr lang="es-MX" sz="3200" dirty="0">
                  <a:latin typeface="Cambria Math" panose="02040503050406030204" pitchFamily="18" charset="0"/>
                  <a:ea typeface="Cambria Math" panose="02040503050406030204" pitchFamily="18" charset="0"/>
                </a:endParaRPr>
              </a:p>
              <a:p>
                <a:endParaRPr lang="es-MX" sz="3200" dirty="0">
                  <a:latin typeface="Cambria Math" panose="02040503050406030204" pitchFamily="18" charset="0"/>
                  <a:ea typeface="Cambria Math" panose="02040503050406030204" pitchFamily="18" charset="0"/>
                </a:endParaRPr>
              </a:p>
              <a:p>
                <a14:m>
                  <m:oMath xmlns:m="http://schemas.openxmlformats.org/officeDocument/2006/math">
                    <m:r>
                      <a:rPr lang="en-GB" sz="3200" dirty="0">
                        <a:latin typeface="Cambria Math" panose="02040503050406030204" pitchFamily="18" charset="0"/>
                        <a:ea typeface="Cambria Math" panose="02040503050406030204" pitchFamily="18" charset="0"/>
                      </a:rPr>
                      <m:t>∈</m:t>
                    </m:r>
                  </m:oMath>
                </a14:m>
                <a:r>
                  <a:rPr lang="en-GB" sz="3200" dirty="0">
                    <a:latin typeface="Times New Roman" panose="02020603050405020304" pitchFamily="18" charset="0"/>
                    <a:cs typeface="Times New Roman" panose="02020603050405020304" pitchFamily="18" charset="0"/>
                  </a:rPr>
                  <a:t> = ”</a:t>
                </a:r>
                <a:r>
                  <a:rPr lang="en-GB" sz="3200" dirty="0" err="1">
                    <a:latin typeface="Times New Roman" panose="02020603050405020304" pitchFamily="18" charset="0"/>
                    <a:cs typeface="Times New Roman" panose="02020603050405020304" pitchFamily="18" charset="0"/>
                  </a:rPr>
                  <a:t>pertenece</a:t>
                </a:r>
                <a:r>
                  <a:rPr lang="en-GB" sz="3200" dirty="0">
                    <a:latin typeface="Times New Roman" panose="02020603050405020304" pitchFamily="18" charset="0"/>
                    <a:cs typeface="Times New Roman" panose="02020603050405020304" pitchFamily="18" charset="0"/>
                  </a:rPr>
                  <a:t> a”</a:t>
                </a:r>
              </a:p>
              <a:p>
                <a:endParaRPr lang="en-GB" sz="320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s-MX" sz="3200" b="0" i="1" dirty="0" smtClean="0">
                          <a:latin typeface="Cambria Math" panose="02040503050406030204" pitchFamily="18" charset="0"/>
                          <a:ea typeface="Cambria Math" panose="02040503050406030204" pitchFamily="18" charset="0"/>
                        </a:rPr>
                        <m:t>𝐸</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b="0" i="1" dirty="0" smtClean="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𝑝</m:t>
                      </m:r>
                    </m:oMath>
                  </m:oMathPara>
                </a14:m>
                <a:endParaRPr lang="es-MX" sz="320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sty m:val="p"/>
                        </m:rPr>
                        <a:rPr lang="es-MX" sz="3200" b="0" i="0" dirty="0" smtClean="0">
                          <a:latin typeface="Cambria Math" panose="02040503050406030204" pitchFamily="18" charset="0"/>
                          <a:ea typeface="Cambria Math" panose="02040503050406030204" pitchFamily="18" charset="0"/>
                        </a:rPr>
                        <m:t>Var</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i="1" dirty="0">
                          <a:latin typeface="Cambria Math" panose="02040503050406030204" pitchFamily="18" charset="0"/>
                          <a:ea typeface="Cambria Math" panose="02040503050406030204" pitchFamily="18" charset="0"/>
                        </a:rPr>
                        <m:t>=</m:t>
                      </m:r>
                      <m:r>
                        <a:rPr lang="en-GB" sz="3200" i="1" dirty="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m:t>
                      </m:r>
                    </m:oMath>
                  </m:oMathPara>
                </a14:m>
                <a:endParaRPr lang="en-GB" sz="3200" dirty="0"/>
              </a:p>
            </p:txBody>
          </p:sp>
        </mc:Choice>
        <mc:Fallback>
          <p:sp>
            <p:nvSpPr>
              <p:cNvPr id="6" name="TextBox 5">
                <a:extLst>
                  <a:ext uri="{FF2B5EF4-FFF2-40B4-BE49-F238E27FC236}">
                    <a16:creationId xmlns:a16="http://schemas.microsoft.com/office/drawing/2014/main" id="{1F28697E-A5BC-6521-CDB3-3C6F951F4F9D}"/>
                  </a:ext>
                </a:extLst>
              </p:cNvPr>
              <p:cNvSpPr txBox="1">
                <a:spLocks noRot="1" noChangeAspect="1" noMove="1" noResize="1" noEditPoints="1" noAdjustHandles="1" noChangeArrowheads="1" noChangeShapeType="1" noTextEdit="1"/>
              </p:cNvSpPr>
              <p:nvPr/>
            </p:nvSpPr>
            <p:spPr>
              <a:xfrm>
                <a:off x="2298917" y="1624965"/>
                <a:ext cx="7375416" cy="4431983"/>
              </a:xfrm>
              <a:prstGeom prst="rect">
                <a:avLst/>
              </a:prstGeom>
              <a:blipFill>
                <a:blip r:embed="rId2"/>
                <a:stretch>
                  <a:fillRect l="-3306" r="-4050"/>
                </a:stretch>
              </a:blipFill>
            </p:spPr>
            <p:txBody>
              <a:bodyPr/>
              <a:lstStyle/>
              <a:p>
                <a:r>
                  <a:rPr lang="en-GB">
                    <a:noFill/>
                  </a:rPr>
                  <a:t> </a:t>
                </a:r>
              </a:p>
            </p:txBody>
          </p:sp>
        </mc:Fallback>
      </mc:AlternateContent>
      <p:sp>
        <p:nvSpPr>
          <p:cNvPr id="3" name="Título 1">
            <a:extLst>
              <a:ext uri="{FF2B5EF4-FFF2-40B4-BE49-F238E27FC236}">
                <a16:creationId xmlns:a16="http://schemas.microsoft.com/office/drawing/2014/main" id="{8E6409F3-7489-E250-A620-EB75099E971E}"/>
              </a:ext>
            </a:extLst>
          </p:cNvPr>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Bernoulli</a:t>
            </a:r>
          </a:p>
        </p:txBody>
      </p:sp>
    </p:spTree>
    <p:extLst>
      <p:ext uri="{BB962C8B-B14F-4D97-AF65-F5344CB8AC3E}">
        <p14:creationId xmlns:p14="http://schemas.microsoft.com/office/powerpoint/2010/main" val="2135828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551B6-DBD2-0460-9B1D-144E6D3935B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3212A3-CB2D-F7AC-E057-CD937464C806}"/>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A72D2A86-B0C0-843D-C17D-D6B2C82747B6}"/>
              </a:ext>
            </a:extLst>
          </p:cNvPr>
          <p:cNvSpPr>
            <a:spLocks noGrp="1"/>
          </p:cNvSpPr>
          <p:nvPr>
            <p:ph type="sldNum" sz="quarter" idx="12"/>
          </p:nvPr>
        </p:nvSpPr>
        <p:spPr/>
        <p:txBody>
          <a:bodyPr/>
          <a:lstStyle/>
          <a:p>
            <a:fld id="{D0FF140B-F376-4A1D-AAB0-11FF1D5631F2}" type="slidenum">
              <a:rPr lang="en-GB" smtClean="0"/>
              <a:t>22</a:t>
            </a:fld>
            <a:endParaRPr lang="en-GB"/>
          </a:p>
        </p:txBody>
      </p:sp>
      <p:sp>
        <p:nvSpPr>
          <p:cNvPr id="2" name="TextBox 1">
            <a:extLst>
              <a:ext uri="{FF2B5EF4-FFF2-40B4-BE49-F238E27FC236}">
                <a16:creationId xmlns:a16="http://schemas.microsoft.com/office/drawing/2014/main" id="{D2BD8560-0089-926F-15E8-31ADB06CDCA4}"/>
              </a:ext>
            </a:extLst>
          </p:cNvPr>
          <p:cNvSpPr txBox="1"/>
          <p:nvPr/>
        </p:nvSpPr>
        <p:spPr>
          <a:xfrm>
            <a:off x="1843874" y="2828835"/>
            <a:ext cx="8504251" cy="1200329"/>
          </a:xfrm>
          <a:prstGeom prst="rect">
            <a:avLst/>
          </a:prstGeom>
          <a:noFill/>
        </p:spPr>
        <p:txBody>
          <a:bodyPr wrap="none" rtlCol="0">
            <a:spAutoFit/>
          </a:bodyPr>
          <a:lstStyle/>
          <a:p>
            <a:r>
              <a:rPr lang="en-GB" sz="7200" dirty="0" err="1">
                <a:latin typeface="Courier New" panose="02070309020205020404" pitchFamily="49" charset="0"/>
                <a:cs typeface="Courier New" panose="02070309020205020404" pitchFamily="49" charset="0"/>
              </a:rPr>
              <a:t>R_the_basics.R</a:t>
            </a:r>
            <a:r>
              <a:rPr lang="en-GB" sz="72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03701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DISTRIBUCIONES DE PROBABILIDAD</a:t>
            </a:r>
          </a:p>
        </p:txBody>
      </p:sp>
      <p:sp>
        <p:nvSpPr>
          <p:cNvPr id="10" name="Marcador de contenido 2"/>
          <p:cNvSpPr txBox="1">
            <a:spLocks/>
          </p:cNvSpPr>
          <p:nvPr/>
        </p:nvSpPr>
        <p:spPr>
          <a:xfrm>
            <a:off x="838200" y="1465729"/>
            <a:ext cx="6008077" cy="5096436"/>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sz="3600" dirty="0">
                <a:latin typeface="Times New Roman" panose="02020603050405020304" pitchFamily="18" charset="0"/>
                <a:cs typeface="Times New Roman" panose="02020603050405020304" pitchFamily="18" charset="0"/>
              </a:rPr>
              <a:t>Discretas</a:t>
            </a:r>
          </a:p>
          <a:p>
            <a:pPr algn="l"/>
            <a:r>
              <a:rPr lang="es-MX" dirty="0">
                <a:latin typeface="Times New Roman" panose="02020603050405020304" pitchFamily="18" charset="0"/>
                <a:cs typeface="Times New Roman" panose="02020603050405020304" pitchFamily="18" charset="0"/>
              </a:rPr>
              <a:t>	</a:t>
            </a:r>
            <a:r>
              <a:rPr lang="es-MX" dirty="0" err="1">
                <a:latin typeface="Times New Roman" panose="02020603050405020304" pitchFamily="18" charset="0"/>
                <a:cs typeface="Times New Roman" panose="02020603050405020304" pitchFamily="18" charset="0"/>
              </a:rPr>
              <a:t>e.g</a:t>
            </a:r>
            <a:r>
              <a:rPr lang="es-MX" dirty="0">
                <a:latin typeface="Times New Roman" panose="02020603050405020304" pitchFamily="18" charset="0"/>
                <a:cs typeface="Times New Roman" panose="02020603050405020304" pitchFamily="18" charset="0"/>
              </a:rPr>
              <a:t>. </a:t>
            </a:r>
          </a:p>
          <a:p>
            <a:pPr algn="l"/>
            <a:r>
              <a:rPr lang="es-MX" dirty="0">
                <a:latin typeface="Times New Roman" panose="02020603050405020304" pitchFamily="18" charset="0"/>
                <a:cs typeface="Times New Roman" panose="02020603050405020304" pitchFamily="18" charset="0"/>
              </a:rPr>
              <a:t>		Distribución Binomial</a:t>
            </a:r>
          </a:p>
          <a:p>
            <a:pPr algn="l"/>
            <a:r>
              <a:rPr lang="es-MX" dirty="0">
                <a:latin typeface="Times New Roman" panose="02020603050405020304" pitchFamily="18" charset="0"/>
                <a:cs typeface="Times New Roman" panose="02020603050405020304" pitchFamily="18" charset="0"/>
              </a:rPr>
              <a:t>		Distribución de </a:t>
            </a:r>
            <a:r>
              <a:rPr lang="es-MX" dirty="0" err="1">
                <a:latin typeface="Times New Roman" panose="02020603050405020304" pitchFamily="18" charset="0"/>
                <a:cs typeface="Times New Roman" panose="02020603050405020304" pitchFamily="18" charset="0"/>
              </a:rPr>
              <a:t>Poisson</a:t>
            </a:r>
            <a:endParaRPr lang="es-MX" dirty="0">
              <a:latin typeface="Times New Roman" panose="02020603050405020304" pitchFamily="18" charset="0"/>
              <a:cs typeface="Times New Roman" panose="02020603050405020304" pitchFamily="18" charset="0"/>
            </a:endParaRPr>
          </a:p>
          <a:p>
            <a:pPr algn="l"/>
            <a:r>
              <a:rPr lang="es-MX" dirty="0">
                <a:latin typeface="Times New Roman" panose="02020603050405020304" pitchFamily="18" charset="0"/>
                <a:cs typeface="Times New Roman" panose="02020603050405020304" pitchFamily="18" charset="0"/>
              </a:rPr>
              <a:t>		Distribución Geométrica</a:t>
            </a:r>
          </a:p>
          <a:p>
            <a:pPr algn="l"/>
            <a:r>
              <a:rPr lang="es-MX" dirty="0">
                <a:latin typeface="Times New Roman" panose="02020603050405020304" pitchFamily="18" charset="0"/>
                <a:cs typeface="Times New Roman" panose="02020603050405020304" pitchFamily="18" charset="0"/>
              </a:rPr>
              <a:t>		 etc…</a:t>
            </a:r>
          </a:p>
          <a:p>
            <a:pPr algn="l"/>
            <a:endParaRPr lang="es-MX" dirty="0">
              <a:latin typeface="Times New Roman" panose="02020603050405020304" pitchFamily="18" charset="0"/>
              <a:cs typeface="Times New Roman" panose="02020603050405020304" pitchFamily="18" charset="0"/>
            </a:endParaRPr>
          </a:p>
          <a:p>
            <a:pPr algn="l"/>
            <a:r>
              <a:rPr lang="es-MX" sz="3600" dirty="0">
                <a:latin typeface="Times New Roman" panose="02020603050405020304" pitchFamily="18" charset="0"/>
                <a:cs typeface="Times New Roman" panose="02020603050405020304" pitchFamily="18" charset="0"/>
              </a:rPr>
              <a:t>Continuas</a:t>
            </a:r>
          </a:p>
          <a:p>
            <a:pPr algn="l"/>
            <a:r>
              <a:rPr lang="es-MX" dirty="0">
                <a:latin typeface="Times New Roman" panose="02020603050405020304" pitchFamily="18" charset="0"/>
                <a:cs typeface="Times New Roman" panose="02020603050405020304" pitchFamily="18" charset="0"/>
              </a:rPr>
              <a:t>	</a:t>
            </a:r>
            <a:r>
              <a:rPr lang="es-MX" dirty="0" err="1">
                <a:latin typeface="Times New Roman" panose="02020603050405020304" pitchFamily="18" charset="0"/>
                <a:cs typeface="Times New Roman" panose="02020603050405020304" pitchFamily="18" charset="0"/>
              </a:rPr>
              <a:t>e.g</a:t>
            </a:r>
            <a:r>
              <a:rPr lang="es-MX" dirty="0">
                <a:latin typeface="Times New Roman" panose="02020603050405020304" pitchFamily="18" charset="0"/>
                <a:cs typeface="Times New Roman" panose="02020603050405020304" pitchFamily="18" charset="0"/>
              </a:rPr>
              <a:t>.</a:t>
            </a:r>
          </a:p>
          <a:p>
            <a:pPr algn="l"/>
            <a:r>
              <a:rPr lang="es-MX" dirty="0">
                <a:latin typeface="Times New Roman" panose="02020603050405020304" pitchFamily="18" charset="0"/>
                <a:cs typeface="Times New Roman" panose="02020603050405020304" pitchFamily="18" charset="0"/>
              </a:rPr>
              <a:t>		Distribución Normal</a:t>
            </a:r>
          </a:p>
          <a:p>
            <a:pPr algn="l"/>
            <a:r>
              <a:rPr lang="es-MX" dirty="0">
                <a:latin typeface="Times New Roman" panose="02020603050405020304" pitchFamily="18" charset="0"/>
                <a:cs typeface="Times New Roman" panose="02020603050405020304" pitchFamily="18" charset="0"/>
              </a:rPr>
              <a:t>		Distribución Beta</a:t>
            </a:r>
          </a:p>
          <a:p>
            <a:pPr algn="l"/>
            <a:r>
              <a:rPr lang="es-MX" dirty="0">
                <a:latin typeface="Times New Roman" panose="02020603050405020304" pitchFamily="18" charset="0"/>
                <a:cs typeface="Times New Roman" panose="02020603050405020304" pitchFamily="18" charset="0"/>
              </a:rPr>
              <a:t>		Distribución Gama</a:t>
            </a:r>
          </a:p>
          <a:p>
            <a:pPr algn="l"/>
            <a:r>
              <a:rPr lang="es-MX" dirty="0">
                <a:latin typeface="Times New Roman" panose="02020603050405020304" pitchFamily="18" charset="0"/>
                <a:cs typeface="Times New Roman" panose="02020603050405020304" pitchFamily="18" charset="0"/>
              </a:rPr>
              <a:t>		etc…</a:t>
            </a:r>
          </a:p>
          <a:p>
            <a:pPr algn="l"/>
            <a:endParaRPr lang="es-MX"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538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4539D-E57C-9224-3987-747EF095513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594D88-9929-55BB-24A9-48F22F706095}"/>
              </a:ext>
            </a:extLst>
          </p:cNvPr>
          <p:cNvSpPr>
            <a:spLocks noGrp="1"/>
          </p:cNvSpPr>
          <p:nvPr>
            <p:ph type="ftr" sz="quarter" idx="11"/>
          </p:nvPr>
        </p:nvSpPr>
        <p:spPr/>
        <p:txBody>
          <a:bodyPr/>
          <a:lstStyle/>
          <a:p>
            <a:r>
              <a:rPr lang="en-GB"/>
              <a:t>INPRFM</a:t>
            </a:r>
          </a:p>
        </p:txBody>
      </p:sp>
      <p:sp>
        <p:nvSpPr>
          <p:cNvPr id="5" name="Slide Number Placeholder 4">
            <a:extLst>
              <a:ext uri="{FF2B5EF4-FFF2-40B4-BE49-F238E27FC236}">
                <a16:creationId xmlns:a16="http://schemas.microsoft.com/office/drawing/2014/main" id="{EBE4918E-E458-475D-8294-F5DADF5F114F}"/>
              </a:ext>
            </a:extLst>
          </p:cNvPr>
          <p:cNvSpPr>
            <a:spLocks noGrp="1"/>
          </p:cNvSpPr>
          <p:nvPr>
            <p:ph type="sldNum" sz="quarter" idx="12"/>
          </p:nvPr>
        </p:nvSpPr>
        <p:spPr/>
        <p:txBody>
          <a:bodyPr/>
          <a:lstStyle/>
          <a:p>
            <a:fld id="{D0FF140B-F376-4A1D-AAB0-11FF1D5631F2}" type="slidenum">
              <a:rPr lang="en-GB" smtClean="0"/>
              <a:t>24</a:t>
            </a:fld>
            <a:endParaRPr lang="en-GB"/>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83DB8DF-76CB-62F1-F9D4-65C0A25AF344}"/>
                  </a:ext>
                </a:extLst>
              </p:cNvPr>
              <p:cNvSpPr txBox="1"/>
              <p:nvPr/>
            </p:nvSpPr>
            <p:spPr>
              <a:xfrm>
                <a:off x="2298917" y="1455814"/>
                <a:ext cx="7375416" cy="443198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𝑋</m:t>
                      </m:r>
                      <m:r>
                        <a:rPr lang="en-GB" sz="3200" b="0" i="1" smtClean="0">
                          <a:latin typeface="Cambria Math" panose="02040503050406030204" pitchFamily="18" charset="0"/>
                        </a:rPr>
                        <m:t>~</m:t>
                      </m:r>
                      <m:r>
                        <a:rPr lang="es-MX" sz="3200" b="0" i="1" smtClean="0">
                          <a:latin typeface="Cambria Math" panose="02040503050406030204" pitchFamily="18" charset="0"/>
                        </a:rPr>
                        <m:t>𝐵</m:t>
                      </m:r>
                      <m:r>
                        <a:rPr lang="en-GB" sz="3200" b="0" i="1" smtClean="0">
                          <a:latin typeface="Cambria Math" panose="02040503050406030204" pitchFamily="18" charset="0"/>
                        </a:rPr>
                        <m:t>𝑖𝑛𝑜𝑚</m:t>
                      </m:r>
                      <m:r>
                        <a:rPr lang="en-GB" sz="3200" b="0" i="1" smtClean="0">
                          <a:latin typeface="Cambria Math" panose="02040503050406030204" pitchFamily="18" charset="0"/>
                        </a:rPr>
                        <m:t>(</m:t>
                      </m:r>
                      <m:r>
                        <a:rPr lang="es-MX"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𝑛</m:t>
                      </m:r>
                      <m:r>
                        <a:rPr lang="en-GB" sz="3200" b="0" i="1" smtClean="0">
                          <a:latin typeface="Cambria Math" panose="02040503050406030204" pitchFamily="18" charset="0"/>
                        </a:rPr>
                        <m:t>)</m:t>
                      </m:r>
                    </m:oMath>
                  </m:oMathPara>
                </a14:m>
                <a:endParaRPr lang="es-MX" sz="3200" b="0" i="1" dirty="0">
                  <a:latin typeface="Cambria Math" panose="02040503050406030204" pitchFamily="18" charset="0"/>
                </a:endParaRPr>
              </a:p>
              <a:p>
                <a:endParaRPr lang="es-MX" sz="3200" i="1" dirty="0">
                  <a:latin typeface="Cambria Math" panose="02040503050406030204" pitchFamily="18" charset="0"/>
                </a:endParaRPr>
              </a:p>
              <a:p>
                <a14:m>
                  <m:oMath xmlns:m="http://schemas.openxmlformats.org/officeDocument/2006/math">
                    <m:r>
                      <a:rPr lang="es-MX" sz="3200" b="0" i="1" smtClean="0">
                        <a:latin typeface="Cambria Math" panose="02040503050406030204" pitchFamily="18" charset="0"/>
                      </a:rPr>
                      <m:t>𝑋</m:t>
                    </m:r>
                  </m:oMath>
                </a14:m>
                <a:r>
                  <a:rPr lang="en-GB" sz="3200" dirty="0"/>
                  <a:t> </a:t>
                </a:r>
                <a:r>
                  <a:rPr lang="en-GB" sz="3200" dirty="0" err="1">
                    <a:latin typeface="Times New Roman" panose="02020603050405020304" pitchFamily="18" charset="0"/>
                    <a:cs typeface="Times New Roman" panose="02020603050405020304" pitchFamily="18" charset="0"/>
                  </a:rPr>
                  <a:t>proviene</a:t>
                </a:r>
                <a:r>
                  <a:rPr lang="en-GB" sz="3200" dirty="0">
                    <a:latin typeface="Times New Roman" panose="02020603050405020304" pitchFamily="18" charset="0"/>
                    <a:cs typeface="Times New Roman" panose="02020603050405020304" pitchFamily="18" charset="0"/>
                  </a:rPr>
                  <a:t> de </a:t>
                </a:r>
                <a:r>
                  <a:rPr lang="en-GB" sz="3200" dirty="0" err="1">
                    <a:latin typeface="Times New Roman" panose="02020603050405020304" pitchFamily="18" charset="0"/>
                    <a:cs typeface="Times New Roman" panose="02020603050405020304" pitchFamily="18" charset="0"/>
                  </a:rPr>
                  <a:t>una</a:t>
                </a:r>
                <a:r>
                  <a:rPr lang="en-GB" sz="3200" dirty="0">
                    <a:latin typeface="Times New Roman" panose="02020603050405020304" pitchFamily="18" charset="0"/>
                    <a:cs typeface="Times New Roman" panose="02020603050405020304" pitchFamily="18" charset="0"/>
                  </a:rPr>
                  <a:t> </a:t>
                </a:r>
                <a:r>
                  <a:rPr lang="en-GB" sz="3200" dirty="0" err="1">
                    <a:latin typeface="Times New Roman" panose="02020603050405020304" pitchFamily="18" charset="0"/>
                    <a:cs typeface="Times New Roman" panose="02020603050405020304" pitchFamily="18" charset="0"/>
                  </a:rPr>
                  <a:t>distribución</a:t>
                </a:r>
                <a:r>
                  <a:rPr lang="en-GB" sz="3200" dirty="0">
                    <a:latin typeface="Times New Roman" panose="02020603050405020304" pitchFamily="18" charset="0"/>
                    <a:cs typeface="Times New Roman" panose="02020603050405020304" pitchFamily="18" charset="0"/>
                  </a:rPr>
                  <a:t> Binomial con parametro </a:t>
                </a:r>
                <a14:m>
                  <m:oMath xmlns:m="http://schemas.openxmlformats.org/officeDocument/2006/math">
                    <m:r>
                      <a:rPr lang="es-MX" sz="3200" i="1">
                        <a:latin typeface="Cambria Math" panose="02040503050406030204" pitchFamily="18" charset="0"/>
                      </a:rPr>
                      <m:t>𝑝</m:t>
                    </m:r>
                  </m:oMath>
                </a14:m>
                <a:r>
                  <a:rPr lang="en-GB" sz="3200" dirty="0">
                    <a:latin typeface="Times New Roman" panose="02020603050405020304" pitchFamily="18" charset="0"/>
                    <a:cs typeface="Times New Roman" panose="02020603050405020304" pitchFamily="18" charset="0"/>
                  </a:rPr>
                  <a:t>, por lo que </a:t>
                </a:r>
                <a14:m>
                  <m:oMath xmlns:m="http://schemas.openxmlformats.org/officeDocument/2006/math">
                    <m:r>
                      <a:rPr lang="en-GB" sz="3200" i="1">
                        <a:latin typeface="Cambria Math" panose="02040503050406030204" pitchFamily="18" charset="0"/>
                      </a:rPr>
                      <m:t>𝑋</m:t>
                    </m:r>
                    <m:r>
                      <a:rPr lang="en-GB" sz="3200" dirty="0">
                        <a:latin typeface="Cambria Math" panose="02040503050406030204" pitchFamily="18" charset="0"/>
                        <a:ea typeface="Cambria Math" panose="02040503050406030204" pitchFamily="18" charset="0"/>
                      </a:rPr>
                      <m:t>∈</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0,</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𝑛</m:t>
                        </m:r>
                      </m:e>
                    </m:d>
                  </m:oMath>
                </a14:m>
                <a:r>
                  <a:rPr lang="en-GB" sz="3200" dirty="0"/>
                  <a:t>. </a:t>
                </a:r>
                <a:endParaRPr lang="es-MX" sz="3200" dirty="0">
                  <a:latin typeface="Cambria Math" panose="02040503050406030204" pitchFamily="18" charset="0"/>
                  <a:ea typeface="Cambria Math" panose="02040503050406030204" pitchFamily="18" charset="0"/>
                </a:endParaRPr>
              </a:p>
              <a:p>
                <a:endParaRPr lang="es-MX" sz="3200" dirty="0">
                  <a:latin typeface="Cambria Math" panose="02040503050406030204" pitchFamily="18" charset="0"/>
                  <a:ea typeface="Cambria Math" panose="02040503050406030204" pitchFamily="18" charset="0"/>
                </a:endParaRPr>
              </a:p>
              <a:p>
                <a:r>
                  <a:rPr lang="es-MX" sz="3200" dirty="0">
                    <a:latin typeface="Cambria Math" panose="02040503050406030204" pitchFamily="18" charset="0"/>
                    <a:ea typeface="Cambria Math" panose="02040503050406030204" pitchFamily="18" charset="0"/>
                  </a:rPr>
                  <a:t>Si </a:t>
                </a:r>
                <a14:m>
                  <m:oMath xmlns:m="http://schemas.openxmlformats.org/officeDocument/2006/math">
                    <m:r>
                      <a:rPr lang="en-GB" sz="3200" b="0" i="1" dirty="0" smtClean="0">
                        <a:latin typeface="Cambria Math" panose="02040503050406030204" pitchFamily="18" charset="0"/>
                        <a:ea typeface="Cambria Math" panose="02040503050406030204" pitchFamily="18" charset="0"/>
                      </a:rPr>
                      <m:t>𝑛</m:t>
                    </m:r>
                    <m:r>
                      <a:rPr lang="en-GB" sz="3200" b="0" i="1" dirty="0" smtClean="0">
                        <a:latin typeface="Cambria Math" panose="02040503050406030204" pitchFamily="18" charset="0"/>
                        <a:ea typeface="Cambria Math" panose="02040503050406030204" pitchFamily="18" charset="0"/>
                      </a:rPr>
                      <m:t>=1</m:t>
                    </m:r>
                  </m:oMath>
                </a14:m>
                <a:r>
                  <a:rPr lang="es-MX" sz="3200" dirty="0">
                    <a:latin typeface="Cambria Math" panose="02040503050406030204" pitchFamily="18" charset="0"/>
                    <a:ea typeface="Cambria Math" panose="02040503050406030204" pitchFamily="18" charset="0"/>
                  </a:rPr>
                  <a:t> entonces es Bernoulli.</a:t>
                </a:r>
              </a:p>
              <a:p>
                <a:endParaRPr lang="en-GB" sz="320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s-MX" sz="3200" b="0" i="1" dirty="0" smtClean="0">
                          <a:latin typeface="Cambria Math" panose="02040503050406030204" pitchFamily="18" charset="0"/>
                          <a:ea typeface="Cambria Math" panose="02040503050406030204" pitchFamily="18" charset="0"/>
                        </a:rPr>
                        <m:t>𝐸</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b="0" i="1" dirty="0" smtClean="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𝑛𝑝</m:t>
                      </m:r>
                    </m:oMath>
                  </m:oMathPara>
                </a14:m>
                <a:endParaRPr lang="es-MX" sz="320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sty m:val="p"/>
                        </m:rPr>
                        <a:rPr lang="es-MX" sz="3200" b="0" i="0" dirty="0" smtClean="0">
                          <a:latin typeface="Cambria Math" panose="02040503050406030204" pitchFamily="18" charset="0"/>
                          <a:ea typeface="Cambria Math" panose="02040503050406030204" pitchFamily="18" charset="0"/>
                        </a:rPr>
                        <m:t>Var</m:t>
                      </m:r>
                      <m:d>
                        <m:dPr>
                          <m:begChr m:val="["/>
                          <m:endChr m:val="]"/>
                          <m:ctrlPr>
                            <a:rPr lang="en-GB" sz="3200" i="1" dirty="0" smtClean="0">
                              <a:latin typeface="Cambria Math" panose="02040503050406030204" pitchFamily="18" charset="0"/>
                              <a:ea typeface="Cambria Math" panose="02040503050406030204" pitchFamily="18" charset="0"/>
                            </a:rPr>
                          </m:ctrlPr>
                        </m:dPr>
                        <m:e>
                          <m:r>
                            <a:rPr lang="es-MX" sz="3200" b="0" i="1" dirty="0" smtClean="0">
                              <a:latin typeface="Cambria Math" panose="02040503050406030204" pitchFamily="18" charset="0"/>
                              <a:ea typeface="Cambria Math" panose="02040503050406030204" pitchFamily="18" charset="0"/>
                            </a:rPr>
                            <m:t>𝑋</m:t>
                          </m:r>
                        </m:e>
                      </m:d>
                      <m:r>
                        <a:rPr lang="en-GB" sz="3200" i="1" dirty="0">
                          <a:latin typeface="Cambria Math" panose="02040503050406030204" pitchFamily="18" charset="0"/>
                          <a:ea typeface="Cambria Math" panose="02040503050406030204" pitchFamily="18" charset="0"/>
                        </a:rPr>
                        <m:t>=</m:t>
                      </m:r>
                      <m:r>
                        <a:rPr lang="en-GB" sz="3200" b="0" i="1" dirty="0" smtClean="0">
                          <a:latin typeface="Cambria Math" panose="02040503050406030204" pitchFamily="18" charset="0"/>
                          <a:ea typeface="Cambria Math" panose="02040503050406030204" pitchFamily="18" charset="0"/>
                        </a:rPr>
                        <m:t>𝑛</m:t>
                      </m:r>
                      <m:r>
                        <a:rPr lang="en-GB" sz="3200" i="1" dirty="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(1−</m:t>
                      </m:r>
                      <m:r>
                        <a:rPr lang="en-GB" sz="3200" b="0" i="1" dirty="0" smtClean="0">
                          <a:latin typeface="Cambria Math" panose="02040503050406030204" pitchFamily="18" charset="0"/>
                          <a:ea typeface="Cambria Math" panose="02040503050406030204" pitchFamily="18" charset="0"/>
                        </a:rPr>
                        <m:t>𝑝</m:t>
                      </m:r>
                      <m:r>
                        <a:rPr lang="en-GB" sz="3200" b="0" i="1" dirty="0" smtClean="0">
                          <a:latin typeface="Cambria Math" panose="02040503050406030204" pitchFamily="18" charset="0"/>
                          <a:ea typeface="Cambria Math" panose="02040503050406030204" pitchFamily="18" charset="0"/>
                        </a:rPr>
                        <m:t>)</m:t>
                      </m:r>
                    </m:oMath>
                  </m:oMathPara>
                </a14:m>
                <a:endParaRPr lang="en-GB" sz="3200" dirty="0"/>
              </a:p>
            </p:txBody>
          </p:sp>
        </mc:Choice>
        <mc:Fallback>
          <p:sp>
            <p:nvSpPr>
              <p:cNvPr id="6" name="TextBox 5">
                <a:extLst>
                  <a:ext uri="{FF2B5EF4-FFF2-40B4-BE49-F238E27FC236}">
                    <a16:creationId xmlns:a16="http://schemas.microsoft.com/office/drawing/2014/main" id="{483DB8DF-76CB-62F1-F9D4-65C0A25AF344}"/>
                  </a:ext>
                </a:extLst>
              </p:cNvPr>
              <p:cNvSpPr txBox="1">
                <a:spLocks noRot="1" noChangeAspect="1" noMove="1" noResize="1" noEditPoints="1" noAdjustHandles="1" noChangeArrowheads="1" noChangeShapeType="1" noTextEdit="1"/>
              </p:cNvSpPr>
              <p:nvPr/>
            </p:nvSpPr>
            <p:spPr>
              <a:xfrm>
                <a:off x="2298917" y="1455814"/>
                <a:ext cx="7375416" cy="4431983"/>
              </a:xfrm>
              <a:prstGeom prst="rect">
                <a:avLst/>
              </a:prstGeom>
              <a:blipFill>
                <a:blip r:embed="rId2"/>
                <a:stretch>
                  <a:fillRect l="-3306" r="-3719"/>
                </a:stretch>
              </a:blipFill>
            </p:spPr>
            <p:txBody>
              <a:bodyPr/>
              <a:lstStyle/>
              <a:p>
                <a:r>
                  <a:rPr lang="en-GB">
                    <a:noFill/>
                  </a:rPr>
                  <a:t> </a:t>
                </a:r>
              </a:p>
            </p:txBody>
          </p:sp>
        </mc:Fallback>
      </mc:AlternateContent>
      <p:sp>
        <p:nvSpPr>
          <p:cNvPr id="2" name="Título 1">
            <a:extLst>
              <a:ext uri="{FF2B5EF4-FFF2-40B4-BE49-F238E27FC236}">
                <a16:creationId xmlns:a16="http://schemas.microsoft.com/office/drawing/2014/main" id="{B545525D-78B3-85FA-E1E8-EF3659E53BEC}"/>
              </a:ext>
            </a:extLst>
          </p:cNvPr>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0299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p:cNvSpPr txBox="1"/>
              <p:nvPr/>
            </p:nvSpPr>
            <p:spPr>
              <a:xfrm>
                <a:off x="668216" y="2532184"/>
                <a:ext cx="6148991" cy="8318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MX" sz="3600" b="0" i="1" smtClean="0">
                              <a:latin typeface="Cambria Math" panose="02040503050406030204" pitchFamily="18" charset="0"/>
                            </a:rPr>
                          </m:ctrlPr>
                        </m:funcPr>
                        <m:fName>
                          <m:r>
                            <m:rPr>
                              <m:sty m:val="p"/>
                            </m:rPr>
                            <a:rPr lang="es-MX" sz="3600" b="0" i="0" smtClean="0">
                              <a:latin typeface="Cambria Math" panose="02040503050406030204" pitchFamily="18" charset="0"/>
                            </a:rPr>
                            <m:t>Pr</m:t>
                          </m:r>
                        </m:fName>
                        <m:e>
                          <m:d>
                            <m:dPr>
                              <m:ctrlPr>
                                <a:rPr lang="es-MX" sz="3600" b="0" i="1" smtClean="0">
                                  <a:latin typeface="Cambria Math" panose="02040503050406030204" pitchFamily="18" charset="0"/>
                                </a:rPr>
                              </m:ctrlPr>
                            </m:dPr>
                            <m:e>
                              <m:r>
                                <a:rPr lang="es-MX" sz="3600" b="0" i="1" smtClean="0">
                                  <a:latin typeface="Cambria Math" panose="02040503050406030204" pitchFamily="18" charset="0"/>
                                </a:rPr>
                                <m:t>𝑘</m:t>
                              </m:r>
                              <m:r>
                                <a:rPr lang="es-MX" sz="3600" b="0" i="1" smtClean="0">
                                  <a:latin typeface="Cambria Math" panose="02040503050406030204" pitchFamily="18" charset="0"/>
                                </a:rPr>
                                <m:t>,</m:t>
                              </m:r>
                              <m:r>
                                <a:rPr lang="es-MX" sz="3600" b="0" i="1" smtClean="0">
                                  <a:latin typeface="Cambria Math" panose="02040503050406030204" pitchFamily="18" charset="0"/>
                                </a:rPr>
                                <m:t>𝑛</m:t>
                              </m:r>
                              <m:r>
                                <a:rPr lang="es-MX" sz="3600" b="0" i="1" smtClean="0">
                                  <a:latin typeface="Cambria Math" panose="02040503050406030204" pitchFamily="18" charset="0"/>
                                </a:rPr>
                                <m:t>,</m:t>
                              </m:r>
                              <m:r>
                                <a:rPr lang="es-MX" sz="3600" b="0" i="1" smtClean="0">
                                  <a:latin typeface="Cambria Math" panose="02040503050406030204" pitchFamily="18" charset="0"/>
                                </a:rPr>
                                <m:t>𝑝</m:t>
                              </m:r>
                            </m:e>
                          </m:d>
                        </m:e>
                      </m:func>
                      <m:r>
                        <a:rPr lang="es-MX" sz="3600" b="0" i="1" smtClean="0">
                          <a:latin typeface="Cambria Math" panose="02040503050406030204" pitchFamily="18" charset="0"/>
                        </a:rPr>
                        <m:t>=</m:t>
                      </m:r>
                      <m:d>
                        <m:dPr>
                          <m:ctrlPr>
                            <a:rPr lang="en-US" sz="3600" i="1" smtClean="0">
                              <a:latin typeface="Cambria Math" panose="02040503050406030204" pitchFamily="18" charset="0"/>
                            </a:rPr>
                          </m:ctrlPr>
                        </m:dPr>
                        <m:e>
                          <m:m>
                            <m:mPr>
                              <m:mcs>
                                <m:mc>
                                  <m:mcPr>
                                    <m:count m:val="1"/>
                                    <m:mcJc m:val="center"/>
                                  </m:mcPr>
                                </m:mc>
                              </m:mcs>
                              <m:ctrlPr>
                                <a:rPr lang="en-US" sz="3600" i="1" smtClean="0">
                                  <a:latin typeface="Cambria Math" panose="02040503050406030204" pitchFamily="18" charset="0"/>
                                </a:rPr>
                              </m:ctrlPr>
                            </m:mPr>
                            <m:mr>
                              <m:e>
                                <m:r>
                                  <m:rPr>
                                    <m:brk m:alnAt="7"/>
                                  </m:rPr>
                                  <a:rPr lang="es-MX" sz="3600" b="0" i="1" smtClean="0">
                                    <a:latin typeface="Cambria Math" panose="02040503050406030204" pitchFamily="18" charset="0"/>
                                  </a:rPr>
                                  <m:t>𝑛</m:t>
                                </m:r>
                              </m:e>
                            </m:mr>
                            <m:mr>
                              <m:e>
                                <m:r>
                                  <a:rPr lang="es-MX" sz="3600" b="0" i="1" smtClean="0">
                                    <a:latin typeface="Cambria Math" panose="02040503050406030204" pitchFamily="18" charset="0"/>
                                  </a:rPr>
                                  <m:t>𝑘</m:t>
                                </m:r>
                              </m:e>
                            </m:mr>
                          </m:m>
                        </m:e>
                      </m:d>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𝑝</m:t>
                          </m:r>
                        </m:e>
                        <m:sup>
                          <m:r>
                            <a:rPr lang="es-MX" sz="3600" b="0" i="1" smtClean="0">
                              <a:latin typeface="Cambria Math" panose="02040503050406030204" pitchFamily="18" charset="0"/>
                            </a:rPr>
                            <m:t>𝑘</m:t>
                          </m:r>
                        </m:sup>
                      </m:sSup>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(1−</m:t>
                          </m:r>
                          <m:r>
                            <a:rPr lang="es-MX" sz="3600" b="0" i="1" smtClean="0">
                              <a:latin typeface="Cambria Math" panose="02040503050406030204" pitchFamily="18" charset="0"/>
                            </a:rPr>
                            <m:t>𝑝</m:t>
                          </m:r>
                          <m:r>
                            <a:rPr lang="es-MX" sz="3600" b="0" i="1" smtClean="0">
                              <a:latin typeface="Cambria Math" panose="02040503050406030204" pitchFamily="18" charset="0"/>
                            </a:rPr>
                            <m:t>)</m:t>
                          </m:r>
                        </m:e>
                        <m:sup>
                          <m:r>
                            <a:rPr lang="es-MX" sz="3600" b="0" i="1" smtClean="0">
                              <a:latin typeface="Cambria Math" panose="02040503050406030204" pitchFamily="18" charset="0"/>
                            </a:rPr>
                            <m:t>𝑛</m:t>
                          </m:r>
                          <m:r>
                            <a:rPr lang="es-MX" sz="3600" b="0" i="1" smtClean="0">
                              <a:latin typeface="Cambria Math" panose="02040503050406030204" pitchFamily="18" charset="0"/>
                            </a:rPr>
                            <m:t>−</m:t>
                          </m:r>
                          <m:r>
                            <a:rPr lang="es-MX" sz="3600" b="0" i="1" smtClean="0">
                              <a:latin typeface="Cambria Math" panose="02040503050406030204" pitchFamily="18" charset="0"/>
                            </a:rPr>
                            <m:t>𝑘</m:t>
                          </m:r>
                        </m:sup>
                      </m:sSup>
                    </m:oMath>
                  </m:oMathPara>
                </a14:m>
                <a:endParaRPr lang="en-US" sz="3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668216" y="2532184"/>
                <a:ext cx="6148991" cy="83189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uadroTexto 2"/>
              <p:cNvSpPr txBox="1"/>
              <p:nvPr/>
            </p:nvSpPr>
            <p:spPr>
              <a:xfrm>
                <a:off x="668216" y="3915507"/>
                <a:ext cx="5624039" cy="1292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latin typeface="Cambria Math" panose="02040503050406030204" pitchFamily="18" charset="0"/>
                        </a:rPr>
                        <m:t>𝑘</m:t>
                      </m:r>
                      <m:r>
                        <a:rPr lang="es-MX" sz="2800" b="0" i="1" smtClean="0">
                          <a:latin typeface="Cambria Math" panose="02040503050406030204" pitchFamily="18" charset="0"/>
                        </a:rPr>
                        <m:t>=</m:t>
                      </m:r>
                      <m:r>
                        <a:rPr lang="es-MX" sz="2800" b="0" i="1" smtClean="0">
                          <a:latin typeface="Cambria Math" panose="02040503050406030204" pitchFamily="18" charset="0"/>
                        </a:rPr>
                        <m:t>𝑐𝑎𝑛𝑡𝑖𝑑𝑎𝑑</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m:t>
                      </m:r>
                      <m:r>
                        <a:rPr lang="es-MX" sz="2800" b="0" i="1" smtClean="0">
                          <a:latin typeface="Cambria Math" panose="02040503050406030204" pitchFamily="18" charset="0"/>
                        </a:rPr>
                        <m:t>𝑒𝑛𝑠𝑎𝑦𝑜𝑠</m:t>
                      </m:r>
                      <m:r>
                        <a:rPr lang="es-MX" sz="2800" b="0" i="1" smtClean="0">
                          <a:latin typeface="Cambria Math" panose="02040503050406030204" pitchFamily="18" charset="0"/>
                        </a:rPr>
                        <m:t> </m:t>
                      </m:r>
                      <m:r>
                        <a:rPr lang="es-MX" sz="2800" b="0" i="1" smtClean="0">
                          <a:latin typeface="Cambria Math" panose="02040503050406030204" pitchFamily="18" charset="0"/>
                        </a:rPr>
                        <m:t>𝑐𝑜𝑛</m:t>
                      </m:r>
                      <m:r>
                        <a:rPr lang="es-MX" sz="2800" b="0" i="1" smtClean="0">
                          <a:latin typeface="Cambria Math" panose="02040503050406030204" pitchFamily="18" charset="0"/>
                        </a:rPr>
                        <m:t> é</m:t>
                      </m:r>
                      <m:r>
                        <a:rPr lang="es-MX" sz="2800" b="0" i="1" smtClean="0">
                          <a:latin typeface="Cambria Math" panose="02040503050406030204" pitchFamily="18" charset="0"/>
                        </a:rPr>
                        <m:t>𝑥𝑖𝑡𝑜</m:t>
                      </m:r>
                    </m:oMath>
                    <m:oMath xmlns:m="http://schemas.openxmlformats.org/officeDocument/2006/math">
                      <m:r>
                        <a:rPr lang="es-MX" sz="2800" b="0" i="1" smtClean="0">
                          <a:latin typeface="Cambria Math" panose="02040503050406030204" pitchFamily="18" charset="0"/>
                        </a:rPr>
                        <m:t>𝑛</m:t>
                      </m:r>
                      <m:r>
                        <a:rPr lang="es-MX" sz="2800" b="0" i="1" smtClean="0">
                          <a:latin typeface="Cambria Math" panose="02040503050406030204" pitchFamily="18" charset="0"/>
                        </a:rPr>
                        <m:t>=</m:t>
                      </m:r>
                      <m:r>
                        <a:rPr lang="es-MX" sz="2800" b="0" i="1" smtClean="0">
                          <a:latin typeface="Cambria Math" panose="02040503050406030204" pitchFamily="18" charset="0"/>
                        </a:rPr>
                        <m:t>𝑡𝑜𝑡𝑎𝑙</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m:t>
                      </m:r>
                      <m:r>
                        <a:rPr lang="es-MX" sz="2800" b="0" i="1" smtClean="0">
                          <a:latin typeface="Cambria Math" panose="02040503050406030204" pitchFamily="18" charset="0"/>
                        </a:rPr>
                        <m:t>𝑒𝑛𝑠𝑎𝑦𝑜𝑠</m:t>
                      </m:r>
                    </m:oMath>
                    <m:oMath xmlns:m="http://schemas.openxmlformats.org/officeDocument/2006/math">
                      <m:r>
                        <a:rPr lang="es-MX" sz="2800" b="0" i="1" smtClean="0">
                          <a:latin typeface="Cambria Math" panose="02040503050406030204" pitchFamily="18" charset="0"/>
                        </a:rPr>
                        <m:t>𝑝</m:t>
                      </m:r>
                      <m:r>
                        <a:rPr lang="es-MX" sz="2800" b="0" i="1" smtClean="0">
                          <a:latin typeface="Cambria Math" panose="02040503050406030204" pitchFamily="18" charset="0"/>
                        </a:rPr>
                        <m:t>=</m:t>
                      </m:r>
                      <m:r>
                        <a:rPr lang="es-MX" sz="2800" b="0" i="1" smtClean="0">
                          <a:latin typeface="Cambria Math" panose="02040503050406030204" pitchFamily="18" charset="0"/>
                        </a:rPr>
                        <m:t>𝑝𝑟𝑜𝑏𝑎𝑏𝑖𝑙𝑖𝑑𝑎𝑑</m:t>
                      </m:r>
                      <m:r>
                        <a:rPr lang="es-MX" sz="2800" b="0" i="1" smtClean="0">
                          <a:latin typeface="Cambria Math" panose="02040503050406030204" pitchFamily="18" charset="0"/>
                        </a:rPr>
                        <m:t> </m:t>
                      </m:r>
                      <m:r>
                        <a:rPr lang="es-MX" sz="2800" b="0" i="1" smtClean="0">
                          <a:latin typeface="Cambria Math" panose="02040503050406030204" pitchFamily="18" charset="0"/>
                        </a:rPr>
                        <m:t>𝑑𝑒</m:t>
                      </m:r>
                      <m:r>
                        <a:rPr lang="es-MX" sz="2800" b="0" i="1" smtClean="0">
                          <a:latin typeface="Cambria Math" panose="02040503050406030204" pitchFamily="18" charset="0"/>
                        </a:rPr>
                        <m:t> é</m:t>
                      </m:r>
                      <m:r>
                        <a:rPr lang="es-MX" sz="2800" b="0" i="1" smtClean="0">
                          <a:latin typeface="Cambria Math" panose="02040503050406030204" pitchFamily="18" charset="0"/>
                        </a:rPr>
                        <m:t>𝑥𝑖𝑡𝑜</m:t>
                      </m:r>
                    </m:oMath>
                  </m:oMathPara>
                </a14:m>
                <a:endParaRPr lang="es-MX" sz="2800" b="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668216" y="3915507"/>
                <a:ext cx="5624039" cy="1292662"/>
              </a:xfrm>
              <a:prstGeom prst="rect">
                <a:avLst/>
              </a:prstGeom>
              <a:blipFill rotWithShape="0">
                <a:blip r:embed="rId3"/>
                <a:stretch>
                  <a:fillRect/>
                </a:stretch>
              </a:blipFill>
            </p:spPr>
            <p:txBody>
              <a:bodyPr/>
              <a:lstStyle/>
              <a:p>
                <a:r>
                  <a:rPr lang="en-US">
                    <a:noFill/>
                  </a:rPr>
                  <a:t> </a:t>
                </a:r>
              </a:p>
            </p:txBody>
          </p:sp>
        </mc:Fallback>
      </mc:AlternateContent>
      <p:sp>
        <p:nvSpPr>
          <p:cNvPr id="5"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322593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p:cNvSpPr txBox="1"/>
              <p:nvPr/>
            </p:nvSpPr>
            <p:spPr>
              <a:xfrm>
                <a:off x="668216" y="2532184"/>
                <a:ext cx="7099892" cy="920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MX" sz="3600" b="0" i="1" smtClean="0">
                              <a:latin typeface="Cambria Math" panose="02040503050406030204" pitchFamily="18" charset="0"/>
                            </a:rPr>
                          </m:ctrlPr>
                        </m:funcPr>
                        <m:fName>
                          <m:r>
                            <m:rPr>
                              <m:sty m:val="p"/>
                            </m:rPr>
                            <a:rPr lang="es-MX" sz="3600" b="0" i="0" smtClean="0">
                              <a:latin typeface="Cambria Math" panose="02040503050406030204" pitchFamily="18" charset="0"/>
                            </a:rPr>
                            <m:t>Pr</m:t>
                          </m:r>
                        </m:fName>
                        <m:e>
                          <m:d>
                            <m:dPr>
                              <m:ctrlPr>
                                <a:rPr lang="es-MX" sz="3600" b="0" i="1" smtClean="0">
                                  <a:latin typeface="Cambria Math" panose="02040503050406030204" pitchFamily="18" charset="0"/>
                                </a:rPr>
                              </m:ctrlPr>
                            </m:dPr>
                            <m:e>
                              <m:r>
                                <a:rPr lang="es-MX" sz="3600" b="0" i="1" smtClean="0">
                                  <a:latin typeface="Cambria Math" panose="02040503050406030204" pitchFamily="18" charset="0"/>
                                </a:rPr>
                                <m:t>2, 6, 0.5</m:t>
                              </m:r>
                            </m:e>
                          </m:d>
                        </m:e>
                      </m:func>
                      <m:r>
                        <a:rPr lang="es-MX" sz="3600" b="0" i="1" smtClean="0">
                          <a:latin typeface="Cambria Math" panose="02040503050406030204" pitchFamily="18" charset="0"/>
                        </a:rPr>
                        <m:t>=</m:t>
                      </m:r>
                      <m:d>
                        <m:dPr>
                          <m:ctrlPr>
                            <a:rPr lang="en-US" sz="3600" i="1" smtClean="0">
                              <a:latin typeface="Cambria Math" panose="02040503050406030204" pitchFamily="18" charset="0"/>
                            </a:rPr>
                          </m:ctrlPr>
                        </m:dPr>
                        <m:e>
                          <m:m>
                            <m:mPr>
                              <m:mcs>
                                <m:mc>
                                  <m:mcPr>
                                    <m:count m:val="1"/>
                                    <m:mcJc m:val="center"/>
                                  </m:mcPr>
                                </m:mc>
                              </m:mcs>
                              <m:ctrlPr>
                                <a:rPr lang="en-US" sz="3600" i="1" smtClean="0">
                                  <a:latin typeface="Cambria Math" panose="02040503050406030204" pitchFamily="18" charset="0"/>
                                </a:rPr>
                              </m:ctrlPr>
                            </m:mPr>
                            <m:mr>
                              <m:e>
                                <m:r>
                                  <m:rPr>
                                    <m:brk m:alnAt="7"/>
                                  </m:rPr>
                                  <a:rPr lang="es-MX" sz="3600" b="0" i="1" smtClean="0">
                                    <a:latin typeface="Cambria Math" panose="02040503050406030204" pitchFamily="18" charset="0"/>
                                  </a:rPr>
                                  <m:t>6</m:t>
                                </m:r>
                              </m:e>
                            </m:mr>
                            <m:mr>
                              <m:e>
                                <m:r>
                                  <a:rPr lang="es-MX" sz="3600" b="0" i="1" smtClean="0">
                                    <a:latin typeface="Cambria Math" panose="02040503050406030204" pitchFamily="18" charset="0"/>
                                  </a:rPr>
                                  <m:t>2</m:t>
                                </m:r>
                              </m:e>
                            </m:mr>
                          </m:m>
                        </m:e>
                      </m:d>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0.5</m:t>
                          </m:r>
                        </m:e>
                        <m:sup>
                          <m:r>
                            <a:rPr lang="es-MX" sz="3600" b="0" i="1" smtClean="0">
                              <a:latin typeface="Cambria Math" panose="02040503050406030204" pitchFamily="18" charset="0"/>
                            </a:rPr>
                            <m:t>2</m:t>
                          </m:r>
                        </m:sup>
                      </m:sSup>
                      <m:sSup>
                        <m:sSupPr>
                          <m:ctrlPr>
                            <a:rPr lang="en-US" sz="3600" i="1" smtClean="0">
                              <a:latin typeface="Cambria Math" panose="02040503050406030204" pitchFamily="18" charset="0"/>
                            </a:rPr>
                          </m:ctrlPr>
                        </m:sSupPr>
                        <m:e>
                          <m:r>
                            <a:rPr lang="es-MX" sz="3600" b="0" i="1" smtClean="0">
                              <a:latin typeface="Cambria Math" panose="02040503050406030204" pitchFamily="18" charset="0"/>
                            </a:rPr>
                            <m:t>(1−0.5)</m:t>
                          </m:r>
                        </m:e>
                        <m:sup>
                          <m:r>
                            <a:rPr lang="es-MX" sz="3600" b="0" i="1" smtClean="0">
                              <a:latin typeface="Cambria Math" panose="02040503050406030204" pitchFamily="18" charset="0"/>
                            </a:rPr>
                            <m:t>6−2</m:t>
                          </m:r>
                        </m:sup>
                      </m:sSup>
                    </m:oMath>
                  </m:oMathPara>
                </a14:m>
                <a:endParaRPr lang="en-US" sz="3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668216" y="2532184"/>
                <a:ext cx="7099892" cy="92018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uadroTexto 2"/>
              <p:cNvSpPr txBox="1"/>
              <p:nvPr/>
            </p:nvSpPr>
            <p:spPr>
              <a:xfrm>
                <a:off x="668216" y="3915507"/>
                <a:ext cx="1225014" cy="1292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latin typeface="Cambria Math" panose="02040503050406030204" pitchFamily="18" charset="0"/>
                        </a:rPr>
                        <m:t>𝑘</m:t>
                      </m:r>
                      <m:r>
                        <a:rPr lang="es-MX" sz="2800" b="0" i="1" smtClean="0">
                          <a:latin typeface="Cambria Math" panose="02040503050406030204" pitchFamily="18" charset="0"/>
                        </a:rPr>
                        <m:t>=2</m:t>
                      </m:r>
                    </m:oMath>
                    <m:oMath xmlns:m="http://schemas.openxmlformats.org/officeDocument/2006/math">
                      <m:r>
                        <a:rPr lang="es-MX" sz="2800" b="0" i="1" smtClean="0">
                          <a:latin typeface="Cambria Math" panose="02040503050406030204" pitchFamily="18" charset="0"/>
                        </a:rPr>
                        <m:t>𝑛</m:t>
                      </m:r>
                      <m:r>
                        <a:rPr lang="es-MX" sz="2800" b="0" i="1" smtClean="0">
                          <a:latin typeface="Cambria Math" panose="02040503050406030204" pitchFamily="18" charset="0"/>
                        </a:rPr>
                        <m:t>=6</m:t>
                      </m:r>
                    </m:oMath>
                    <m:oMath xmlns:m="http://schemas.openxmlformats.org/officeDocument/2006/math">
                      <m:r>
                        <a:rPr lang="es-MX" sz="2800" b="0" i="1" smtClean="0">
                          <a:latin typeface="Cambria Math" panose="02040503050406030204" pitchFamily="18" charset="0"/>
                        </a:rPr>
                        <m:t>𝑝</m:t>
                      </m:r>
                      <m:r>
                        <a:rPr lang="es-MX" sz="2800" b="0" i="1" smtClean="0">
                          <a:latin typeface="Cambria Math" panose="02040503050406030204" pitchFamily="18" charset="0"/>
                        </a:rPr>
                        <m:t>=0.5</m:t>
                      </m:r>
                    </m:oMath>
                  </m:oMathPara>
                </a14:m>
                <a:endParaRPr lang="es-MX" sz="2800" b="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668216" y="3915507"/>
                <a:ext cx="1225014" cy="1292662"/>
              </a:xfrm>
              <a:prstGeom prst="rect">
                <a:avLst/>
              </a:prstGeom>
              <a:blipFill rotWithShape="0">
                <a:blip r:embed="rId3"/>
                <a:stretch>
                  <a:fillRect/>
                </a:stretch>
              </a:blipFill>
            </p:spPr>
            <p:txBody>
              <a:bodyPr/>
              <a:lstStyle/>
              <a:p>
                <a:r>
                  <a:rPr lang="en-US">
                    <a:noFill/>
                  </a:rPr>
                  <a:t> </a:t>
                </a:r>
              </a:p>
            </p:txBody>
          </p:sp>
        </mc:Fallback>
      </mc:AlternateContent>
      <p:sp>
        <p:nvSpPr>
          <p:cNvPr id="4" name="CuadroTexto 3"/>
          <p:cNvSpPr txBox="1"/>
          <p:nvPr/>
        </p:nvSpPr>
        <p:spPr>
          <a:xfrm>
            <a:off x="8657494" y="2992278"/>
            <a:ext cx="2696306" cy="267765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Cuál</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es</a:t>
            </a:r>
            <a:r>
              <a:rPr lang="en-US" sz="2800" b="1" dirty="0">
                <a:latin typeface="Times New Roman" panose="02020603050405020304" pitchFamily="18" charset="0"/>
                <a:cs typeface="Times New Roman" panose="02020603050405020304" pitchFamily="18" charset="0"/>
              </a:rPr>
              <a:t> la </a:t>
            </a:r>
            <a:r>
              <a:rPr lang="en-US" sz="2800" b="1" dirty="0" err="1">
                <a:latin typeface="Times New Roman" panose="02020603050405020304" pitchFamily="18" charset="0"/>
                <a:cs typeface="Times New Roman" panose="02020603050405020304" pitchFamily="18" charset="0"/>
              </a:rPr>
              <a:t>probabilidad</a:t>
            </a:r>
            <a:r>
              <a:rPr lang="en-US" sz="2800" b="1" dirty="0">
                <a:latin typeface="Times New Roman" panose="02020603050405020304" pitchFamily="18" charset="0"/>
                <a:cs typeface="Times New Roman" panose="02020603050405020304" pitchFamily="18" charset="0"/>
              </a:rPr>
              <a:t> de </a:t>
            </a:r>
            <a:r>
              <a:rPr lang="en-US" sz="2800" b="1" dirty="0" err="1">
                <a:latin typeface="Times New Roman" panose="02020603050405020304" pitchFamily="18" charset="0"/>
                <a:cs typeface="Times New Roman" panose="02020603050405020304" pitchFamily="18" charset="0"/>
              </a:rPr>
              <a:t>obtener</a:t>
            </a:r>
            <a:r>
              <a:rPr lang="en-US" sz="2800" b="1" dirty="0">
                <a:latin typeface="Times New Roman" panose="02020603050405020304" pitchFamily="18" charset="0"/>
                <a:cs typeface="Times New Roman" panose="02020603050405020304" pitchFamily="18" charset="0"/>
              </a:rPr>
              <a:t> 2 </a:t>
            </a:r>
            <a:r>
              <a:rPr lang="en-US" sz="2800" b="1" dirty="0" err="1">
                <a:latin typeface="Times New Roman" panose="02020603050405020304" pitchFamily="18" charset="0"/>
                <a:cs typeface="Times New Roman" panose="02020603050405020304" pitchFamily="18" charset="0"/>
              </a:rPr>
              <a:t>águilas</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en</a:t>
            </a:r>
            <a:r>
              <a:rPr lang="en-US" sz="2800" b="1" dirty="0">
                <a:latin typeface="Times New Roman" panose="02020603050405020304" pitchFamily="18" charset="0"/>
                <a:cs typeface="Times New Roman" panose="02020603050405020304" pitchFamily="18" charset="0"/>
              </a:rPr>
              <a:t> 6 </a:t>
            </a:r>
            <a:r>
              <a:rPr lang="en-US" sz="2800" b="1" dirty="0" err="1">
                <a:latin typeface="Times New Roman" panose="02020603050405020304" pitchFamily="18" charset="0"/>
                <a:cs typeface="Times New Roman" panose="02020603050405020304" pitchFamily="18" charset="0"/>
              </a:rPr>
              <a:t>tiros</a:t>
            </a:r>
            <a:r>
              <a:rPr lang="en-US" sz="2800" b="1" dirty="0">
                <a:latin typeface="Times New Roman" panose="02020603050405020304" pitchFamily="18" charset="0"/>
                <a:cs typeface="Times New Roman" panose="02020603050405020304" pitchFamily="18" charset="0"/>
              </a:rPr>
              <a:t> con </a:t>
            </a:r>
            <a:r>
              <a:rPr lang="en-US" sz="2800" b="1" dirty="0" err="1">
                <a:latin typeface="Times New Roman" panose="02020603050405020304" pitchFamily="18" charset="0"/>
                <a:cs typeface="Times New Roman" panose="02020603050405020304" pitchFamily="18" charset="0"/>
              </a:rPr>
              <a:t>monedas</a:t>
            </a:r>
            <a:r>
              <a:rPr lang="en-US" sz="2800" b="1"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5" name="Rectángulo 4"/>
              <p:cNvSpPr/>
              <p:nvPr/>
            </p:nvSpPr>
            <p:spPr>
              <a:xfrm>
                <a:off x="271471" y="5671304"/>
                <a:ext cx="11696411" cy="646331"/>
              </a:xfrm>
              <a:prstGeom prst="rect">
                <a:avLst/>
              </a:prstGeom>
            </p:spPr>
            <p:txBody>
              <a:bodyPr wrap="square">
                <a:spAutoFit/>
              </a:bodyPr>
              <a:lstStyle/>
              <a:p>
                <a14:m>
                  <m:oMath xmlns:m="http://schemas.openxmlformats.org/officeDocument/2006/math">
                    <m:func>
                      <m:funcPr>
                        <m:ctrlPr>
                          <a:rPr lang="es-MX" sz="3600" i="1" smtClean="0">
                            <a:latin typeface="Cambria Math" panose="02040503050406030204" pitchFamily="18" charset="0"/>
                          </a:rPr>
                        </m:ctrlPr>
                      </m:funcPr>
                      <m:fName>
                        <m:r>
                          <m:rPr>
                            <m:sty m:val="p"/>
                          </m:rPr>
                          <a:rPr lang="es-MX" sz="3600">
                            <a:latin typeface="Cambria Math" panose="02040503050406030204" pitchFamily="18" charset="0"/>
                          </a:rPr>
                          <m:t>Pr</m:t>
                        </m:r>
                      </m:fName>
                      <m:e>
                        <m:d>
                          <m:dPr>
                            <m:ctrlPr>
                              <a:rPr lang="es-MX" sz="3600" i="1">
                                <a:latin typeface="Cambria Math" panose="02040503050406030204" pitchFamily="18" charset="0"/>
                              </a:rPr>
                            </m:ctrlPr>
                          </m:dPr>
                          <m:e>
                            <m:r>
                              <a:rPr lang="es-MX" sz="3600" b="0" i="1" smtClean="0">
                                <a:latin typeface="Cambria Math" panose="02040503050406030204" pitchFamily="18" charset="0"/>
                              </a:rPr>
                              <m:t>𝑘</m:t>
                            </m:r>
                            <m:r>
                              <a:rPr lang="es-MX" sz="3600" b="0" i="1" smtClean="0">
                                <a:latin typeface="Cambria Math" panose="02040503050406030204" pitchFamily="18" charset="0"/>
                              </a:rPr>
                              <m:t>=2, </m:t>
                            </m:r>
                            <m:r>
                              <a:rPr lang="es-MX" sz="3600" b="0" i="1" smtClean="0">
                                <a:latin typeface="Cambria Math" panose="02040503050406030204" pitchFamily="18" charset="0"/>
                              </a:rPr>
                              <m:t>𝑛</m:t>
                            </m:r>
                            <m:r>
                              <a:rPr lang="es-MX" sz="3600" b="0" i="1" smtClean="0">
                                <a:latin typeface="Cambria Math" panose="02040503050406030204" pitchFamily="18" charset="0"/>
                              </a:rPr>
                              <m:t>=6, </m:t>
                            </m:r>
                            <m:r>
                              <a:rPr lang="es-MX" sz="3600" b="0" i="1" smtClean="0">
                                <a:latin typeface="Cambria Math" panose="02040503050406030204" pitchFamily="18" charset="0"/>
                              </a:rPr>
                              <m:t>𝑝</m:t>
                            </m:r>
                            <m:r>
                              <a:rPr lang="es-MX" sz="3600" b="0" i="1" smtClean="0">
                                <a:latin typeface="Cambria Math" panose="02040503050406030204" pitchFamily="18" charset="0"/>
                              </a:rPr>
                              <m:t>=0.5</m:t>
                            </m:r>
                          </m:e>
                        </m:d>
                      </m:e>
                    </m:func>
                    <m:r>
                      <a:rPr lang="es-MX" sz="3600" i="1">
                        <a:latin typeface="Cambria Math" panose="02040503050406030204" pitchFamily="18" charset="0"/>
                      </a:rPr>
                      <m:t>=</m:t>
                    </m:r>
                    <m:r>
                      <a:rPr lang="es-MX" sz="3600" b="1" i="1" smtClean="0">
                        <a:latin typeface="Cambria Math" panose="02040503050406030204" pitchFamily="18" charset="0"/>
                      </a:rPr>
                      <m:t>𝟎</m:t>
                    </m:r>
                    <m:r>
                      <a:rPr lang="es-MX" sz="3600" b="1" i="1" smtClean="0">
                        <a:latin typeface="Cambria Math" panose="02040503050406030204" pitchFamily="18" charset="0"/>
                      </a:rPr>
                      <m:t>.</m:t>
                    </m:r>
                    <m:r>
                      <a:rPr lang="es-MX" sz="3600" b="1" i="1" smtClean="0">
                        <a:latin typeface="Cambria Math" panose="02040503050406030204" pitchFamily="18" charset="0"/>
                      </a:rPr>
                      <m:t>𝟐𝟑𝟒𝟑𝟕𝟓</m:t>
                    </m:r>
                  </m:oMath>
                </a14:m>
                <a:r>
                  <a:rPr lang="en-US" sz="36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t>
                </a:r>
                <a:r>
                  <a:rPr lang="en-US" sz="3200" dirty="0" err="1">
                    <a:latin typeface="Times New Roman" panose="02020603050405020304" pitchFamily="18" charset="0"/>
                    <a:cs typeface="Times New Roman" panose="02020603050405020304" pitchFamily="18" charset="0"/>
                  </a:rPr>
                  <a:t>en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porcentaje</a:t>
                </a:r>
                <a:r>
                  <a:rPr lang="en-US" sz="3200" dirty="0">
                    <a:latin typeface="Times New Roman" panose="02020603050405020304" pitchFamily="18" charset="0"/>
                    <a:cs typeface="Times New Roman" panose="02020603050405020304" pitchFamily="18" charset="0"/>
                  </a:rPr>
                  <a:t> 23.5%)</a:t>
                </a:r>
                <a:endParaRPr lang="en-US" sz="4000" dirty="0">
                  <a:latin typeface="Times New Roman" panose="02020603050405020304" pitchFamily="18" charset="0"/>
                  <a:cs typeface="Times New Roman" panose="02020603050405020304" pitchFamily="18" charset="0"/>
                </a:endParaRPr>
              </a:p>
            </p:txBody>
          </p:sp>
        </mc:Choice>
        <mc:Fallback>
          <p:sp>
            <p:nvSpPr>
              <p:cNvPr id="5" name="Rectángulo 4"/>
              <p:cNvSpPr>
                <a:spLocks noRot="1" noChangeAspect="1" noMove="1" noResize="1" noEditPoints="1" noAdjustHandles="1" noChangeArrowheads="1" noChangeShapeType="1" noTextEdit="1"/>
              </p:cNvSpPr>
              <p:nvPr/>
            </p:nvSpPr>
            <p:spPr>
              <a:xfrm>
                <a:off x="271471" y="5671304"/>
                <a:ext cx="11696411" cy="646331"/>
              </a:xfrm>
              <a:prstGeom prst="rect">
                <a:avLst/>
              </a:prstGeom>
              <a:blipFill>
                <a:blip r:embed="rId4"/>
                <a:stretch>
                  <a:fillRect t="-5660" b="-27358"/>
                </a:stretch>
              </a:blipFill>
            </p:spPr>
            <p:txBody>
              <a:bodyPr/>
              <a:lstStyle/>
              <a:p>
                <a:r>
                  <a:rPr lang="en-GB">
                    <a:noFill/>
                  </a:rPr>
                  <a:t> </a:t>
                </a:r>
              </a:p>
            </p:txBody>
          </p:sp>
        </mc:Fallback>
      </mc:AlternateContent>
      <p:sp>
        <p:nvSpPr>
          <p:cNvPr id="8" name="Título 1"/>
          <p:cNvSpPr txBox="1">
            <a:spLocks/>
          </p:cNvSpPr>
          <p:nvPr/>
        </p:nvSpPr>
        <p:spPr>
          <a:xfrm>
            <a:off x="0" y="0"/>
            <a:ext cx="121920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800" b="1" dirty="0">
                <a:latin typeface="Times New Roman" panose="02020603050405020304" pitchFamily="18" charset="0"/>
                <a:cs typeface="Times New Roman" panose="02020603050405020304" pitchFamily="18" charset="0"/>
              </a:rPr>
              <a:t>Distribución Binomial</a:t>
            </a:r>
          </a:p>
        </p:txBody>
      </p:sp>
    </p:spTree>
    <p:extLst>
      <p:ext uri="{BB962C8B-B14F-4D97-AF65-F5344CB8AC3E}">
        <p14:creationId xmlns:p14="http://schemas.microsoft.com/office/powerpoint/2010/main" val="3006566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58E5E8-8F00-E011-BBDF-F61F571505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C944CF-DD9E-6BC1-B68C-E31EA321B99B}"/>
              </a:ext>
            </a:extLst>
          </p:cNvPr>
          <p:cNvSpPr>
            <a:spLocks noGrp="1"/>
          </p:cNvSpPr>
          <p:nvPr>
            <p:ph type="sldNum" sz="quarter" idx="12"/>
          </p:nvPr>
        </p:nvSpPr>
        <p:spPr/>
        <p:txBody>
          <a:bodyPr/>
          <a:lstStyle/>
          <a:p>
            <a:fld id="{B88F9519-A9D0-4BC9-8416-3108BA6FFD4C}" type="slidenum">
              <a:rPr lang="en-GB" smtClean="0"/>
              <a:t>3</a:t>
            </a:fld>
            <a:endParaRPr lang="en-GB"/>
          </a:p>
        </p:txBody>
      </p:sp>
      <p:sp>
        <p:nvSpPr>
          <p:cNvPr id="2" name="TextBox 1">
            <a:extLst>
              <a:ext uri="{FF2B5EF4-FFF2-40B4-BE49-F238E27FC236}">
                <a16:creationId xmlns:a16="http://schemas.microsoft.com/office/drawing/2014/main" id="{EBE9C12A-1ACE-16C5-3981-2FA790DC6B81}"/>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pic>
        <p:nvPicPr>
          <p:cNvPr id="1028" name="Picture 4">
            <a:extLst>
              <a:ext uri="{FF2B5EF4-FFF2-40B4-BE49-F238E27FC236}">
                <a16:creationId xmlns:a16="http://schemas.microsoft.com/office/drawing/2014/main" id="{29387511-C378-27FD-5BBE-17B7DC0E7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45BCE32B-E057-2418-6928-B49C5C931FB6}"/>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572D5597-A339-CBD1-EB26-B27222B21E3D}"/>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8" name="TextBox 7">
            <a:extLst>
              <a:ext uri="{FF2B5EF4-FFF2-40B4-BE49-F238E27FC236}">
                <a16:creationId xmlns:a16="http://schemas.microsoft.com/office/drawing/2014/main" id="{8F40D546-CD89-D3BA-0F81-A7838980653B}"/>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3" name="TextBox 2">
            <a:extLst>
              <a:ext uri="{FF2B5EF4-FFF2-40B4-BE49-F238E27FC236}">
                <a16:creationId xmlns:a16="http://schemas.microsoft.com/office/drawing/2014/main" id="{D7354FD4-6AC9-DE11-88F4-85912F6D3920}"/>
              </a:ext>
            </a:extLst>
          </p:cNvPr>
          <p:cNvSpPr txBox="1"/>
          <p:nvPr/>
        </p:nvSpPr>
        <p:spPr>
          <a:xfrm>
            <a:off x="5188409" y="1001038"/>
            <a:ext cx="6892887" cy="923330"/>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endParaRPr lang="es-ES" dirty="0">
              <a:solidFill>
                <a:schemeClr val="bg1"/>
              </a:solidFill>
            </a:endParaRPr>
          </a:p>
        </p:txBody>
      </p:sp>
      <p:cxnSp>
        <p:nvCxnSpPr>
          <p:cNvPr id="11" name="Connector: Curved 10">
            <a:extLst>
              <a:ext uri="{FF2B5EF4-FFF2-40B4-BE49-F238E27FC236}">
                <a16:creationId xmlns:a16="http://schemas.microsoft.com/office/drawing/2014/main" id="{34404851-66E3-578A-A06C-4EE361A5308F}"/>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FC7446C8-16A9-D270-A327-9E89CF20F6DC}"/>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7EDC8A4-B020-1CE5-EF37-3B01D9CAD49C}"/>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sp>
        <p:nvSpPr>
          <p:cNvPr id="9" name="Footer Placeholder 8">
            <a:extLst>
              <a:ext uri="{FF2B5EF4-FFF2-40B4-BE49-F238E27FC236}">
                <a16:creationId xmlns:a16="http://schemas.microsoft.com/office/drawing/2014/main" id="{307E5B07-4541-9848-EFA3-C9FC41AF1E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18007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01AC25-89C2-0426-74D9-7738306A6AE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E1CC88-82DD-2533-AFEA-F95B30C16A7F}"/>
              </a:ext>
            </a:extLst>
          </p:cNvPr>
          <p:cNvSpPr>
            <a:spLocks noGrp="1"/>
          </p:cNvSpPr>
          <p:nvPr>
            <p:ph type="sldNum" sz="quarter" idx="12"/>
          </p:nvPr>
        </p:nvSpPr>
        <p:spPr/>
        <p:txBody>
          <a:bodyPr/>
          <a:lstStyle/>
          <a:p>
            <a:fld id="{B88F9519-A9D0-4BC9-8416-3108BA6FFD4C}" type="slidenum">
              <a:rPr lang="en-GB" smtClean="0"/>
              <a:t>4</a:t>
            </a:fld>
            <a:endParaRPr lang="en-GB"/>
          </a:p>
        </p:txBody>
      </p:sp>
      <p:sp>
        <p:nvSpPr>
          <p:cNvPr id="2" name="TextBox 1">
            <a:extLst>
              <a:ext uri="{FF2B5EF4-FFF2-40B4-BE49-F238E27FC236}">
                <a16:creationId xmlns:a16="http://schemas.microsoft.com/office/drawing/2014/main" id="{7703146A-5A0E-ABC5-9A7F-23CA1B4E1548}"/>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sp>
        <p:nvSpPr>
          <p:cNvPr id="16" name="Rectangle 15">
            <a:extLst>
              <a:ext uri="{FF2B5EF4-FFF2-40B4-BE49-F238E27FC236}">
                <a16:creationId xmlns:a16="http://schemas.microsoft.com/office/drawing/2014/main" id="{38214172-427A-0038-8A24-DC4FFEF2731B}"/>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pic>
        <p:nvPicPr>
          <p:cNvPr id="1028" name="Picture 4">
            <a:extLst>
              <a:ext uri="{FF2B5EF4-FFF2-40B4-BE49-F238E27FC236}">
                <a16:creationId xmlns:a16="http://schemas.microsoft.com/office/drawing/2014/main" id="{786FB69C-D74E-C208-D74A-0C0DA2D5F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4AF5F6-C96D-3F7C-73EC-D2FA9391FE11}"/>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E8FE3E86-3216-E81D-E0C1-DFC958CA67D5}"/>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8" name="TextBox 7">
            <a:extLst>
              <a:ext uri="{FF2B5EF4-FFF2-40B4-BE49-F238E27FC236}">
                <a16:creationId xmlns:a16="http://schemas.microsoft.com/office/drawing/2014/main" id="{B380224C-FDCC-125B-1A1B-791B241E086E}"/>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3" name="TextBox 2">
            <a:extLst>
              <a:ext uri="{FF2B5EF4-FFF2-40B4-BE49-F238E27FC236}">
                <a16:creationId xmlns:a16="http://schemas.microsoft.com/office/drawing/2014/main" id="{6224CDAE-4537-DA18-CD18-224F7CDBD9FC}"/>
              </a:ext>
            </a:extLst>
          </p:cNvPr>
          <p:cNvSpPr txBox="1"/>
          <p:nvPr/>
        </p:nvSpPr>
        <p:spPr>
          <a:xfrm>
            <a:off x="5188409" y="1001038"/>
            <a:ext cx="6892887" cy="5355312"/>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r>
              <a:rPr lang="es-ES" dirty="0">
                <a:solidFill>
                  <a:schemeClr val="bg1"/>
                </a:solidFill>
              </a:rPr>
              <a:t>Para cualquier propiedad (intrínseca) φ y ψ, si es posible dudar de que algo es ψ mientras no se duda (es decir, mientras se está seguro) de que es φ, entonces φ no es un modo de ψ. </a:t>
            </a:r>
          </a:p>
          <a:p>
            <a:pPr marL="342900" indent="-342900">
              <a:buFont typeface="+mj-lt"/>
              <a:buAutoNum type="arabicPeriod"/>
            </a:pPr>
            <a:r>
              <a:rPr lang="es-ES" dirty="0">
                <a:solidFill>
                  <a:schemeClr val="bg1"/>
                </a:solidFill>
              </a:rPr>
              <a:t>El pensamiento no es un modo de la extensión. (1, 2)</a:t>
            </a:r>
            <a:endParaRPr lang="en-US" dirty="0">
              <a:solidFill>
                <a:schemeClr val="bg1"/>
              </a:solidFill>
            </a:endParaRPr>
          </a:p>
          <a:p>
            <a:pPr marL="342900" indent="-342900">
              <a:buFont typeface="+mj-lt"/>
              <a:buAutoNum type="arabicPeriod"/>
            </a:pPr>
            <a:r>
              <a:rPr lang="es-ES" dirty="0">
                <a:solidFill>
                  <a:schemeClr val="bg1"/>
                </a:solidFill>
              </a:rPr>
              <a:t>La extensión es el atributo principal del cuerpo, es decir, de la sustancia corpórea. </a:t>
            </a:r>
            <a:endParaRPr lang="en-US" dirty="0">
              <a:solidFill>
                <a:schemeClr val="bg1"/>
              </a:solidFill>
            </a:endParaRPr>
          </a:p>
          <a:p>
            <a:pPr marL="342900" indent="-342900">
              <a:buFont typeface="+mj-lt"/>
              <a:buAutoNum type="arabicPeriod"/>
            </a:pPr>
            <a:r>
              <a:rPr lang="es-ES" dirty="0">
                <a:solidFill>
                  <a:schemeClr val="bg1"/>
                </a:solidFill>
              </a:rPr>
              <a:t>Si el pensamiento no es un modo de la extensión, es un atributo principal distinto de la extensión.</a:t>
            </a:r>
            <a:endParaRPr lang="en-US" dirty="0">
              <a:solidFill>
                <a:schemeClr val="bg1"/>
              </a:solidFill>
            </a:endParaRPr>
          </a:p>
          <a:p>
            <a:pPr marL="342900" indent="-342900">
              <a:buFont typeface="+mj-lt"/>
              <a:buAutoNum type="arabicPeriod"/>
            </a:pPr>
            <a:r>
              <a:rPr lang="es-ES" dirty="0">
                <a:solidFill>
                  <a:schemeClr val="bg1"/>
                </a:solidFill>
              </a:rPr>
              <a:t>El pensamiento es un atributo principal distinto de la extensión. (3, 5) </a:t>
            </a:r>
            <a:endParaRPr lang="en-US" dirty="0">
              <a:solidFill>
                <a:schemeClr val="bg1"/>
              </a:solidFill>
            </a:endParaRPr>
          </a:p>
          <a:p>
            <a:pPr marL="342900" indent="-342900">
              <a:buFont typeface="+mj-lt"/>
              <a:buAutoNum type="arabicPeriod"/>
            </a:pPr>
            <a:r>
              <a:rPr lang="es-ES" dirty="0">
                <a:solidFill>
                  <a:schemeClr val="bg1"/>
                </a:solidFill>
              </a:rPr>
              <a:t>Toda sustancia tiene exactamente un atributo principal. </a:t>
            </a:r>
          </a:p>
          <a:p>
            <a:pPr marL="342900" indent="-342900">
              <a:buFont typeface="+mj-lt"/>
              <a:buAutoNum type="arabicPeriod"/>
            </a:pPr>
            <a:r>
              <a:rPr lang="es-ES" dirty="0">
                <a:solidFill>
                  <a:schemeClr val="bg1"/>
                </a:solidFill>
              </a:rPr>
              <a:t>La sustancia que es el sujeto de mis pensamientos (=mi mente) no está extendida. (4, 6, 7)</a:t>
            </a:r>
          </a:p>
          <a:p>
            <a:pPr marL="342900" indent="-342900">
              <a:buFont typeface="+mj-lt"/>
              <a:buAutoNum type="arabicPeriod"/>
            </a:pPr>
            <a:r>
              <a:rPr lang="es-ES" dirty="0">
                <a:solidFill>
                  <a:schemeClr val="bg1"/>
                </a:solidFill>
              </a:rPr>
              <a:t>Mi mente es una sustancia diferente del cuerpo. (4, 8, Ley de Leibniz) </a:t>
            </a:r>
          </a:p>
          <a:p>
            <a:pPr marL="342900" indent="-342900">
              <a:buFont typeface="+mj-lt"/>
              <a:buAutoNum type="arabicPeriod"/>
            </a:pPr>
            <a:r>
              <a:rPr lang="es-ES" dirty="0">
                <a:solidFill>
                  <a:schemeClr val="bg1"/>
                </a:solidFill>
              </a:rPr>
              <a:t>Si A y B son sustancias diferentes, son realmente distintas. </a:t>
            </a:r>
          </a:p>
          <a:p>
            <a:pPr marL="342900" indent="-342900">
              <a:buFont typeface="+mj-lt"/>
              <a:buAutoNum type="arabicPeriod"/>
            </a:pPr>
            <a:r>
              <a:rPr lang="es-ES" dirty="0">
                <a:solidFill>
                  <a:schemeClr val="bg1"/>
                </a:solidFill>
              </a:rPr>
              <a:t>Mi mente es realmente distinta del cuerpo. (9, 10)</a:t>
            </a:r>
          </a:p>
        </p:txBody>
      </p:sp>
      <p:cxnSp>
        <p:nvCxnSpPr>
          <p:cNvPr id="11" name="Connector: Curved 10">
            <a:extLst>
              <a:ext uri="{FF2B5EF4-FFF2-40B4-BE49-F238E27FC236}">
                <a16:creationId xmlns:a16="http://schemas.microsoft.com/office/drawing/2014/main" id="{C5E372E0-5EE7-48DD-CF99-9F5DC19661A3}"/>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83E43BA4-9967-0433-E423-CFAB39CCE6C0}"/>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5528944C-32F0-5F03-D59E-EA800D163DF8}"/>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68427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AB850F5-181A-B9C8-B29C-1B95DC392A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B3CC6D-54DA-0CD9-6438-B84AD02E7156}"/>
              </a:ext>
            </a:extLst>
          </p:cNvPr>
          <p:cNvSpPr>
            <a:spLocks noGrp="1"/>
          </p:cNvSpPr>
          <p:nvPr>
            <p:ph type="sldNum" sz="quarter" idx="12"/>
          </p:nvPr>
        </p:nvSpPr>
        <p:spPr/>
        <p:txBody>
          <a:bodyPr/>
          <a:lstStyle/>
          <a:p>
            <a:fld id="{B88F9519-A9D0-4BC9-8416-3108BA6FFD4C}" type="slidenum">
              <a:rPr lang="en-GB" smtClean="0"/>
              <a:t>5</a:t>
            </a:fld>
            <a:endParaRPr lang="en-GB"/>
          </a:p>
        </p:txBody>
      </p:sp>
      <p:sp>
        <p:nvSpPr>
          <p:cNvPr id="2" name="TextBox 1">
            <a:extLst>
              <a:ext uri="{FF2B5EF4-FFF2-40B4-BE49-F238E27FC236}">
                <a16:creationId xmlns:a16="http://schemas.microsoft.com/office/drawing/2014/main" id="{9FBCD97D-C52A-3D51-ABC1-43C6B1A49EB1}"/>
              </a:ext>
            </a:extLst>
          </p:cNvPr>
          <p:cNvSpPr txBox="1"/>
          <p:nvPr/>
        </p:nvSpPr>
        <p:spPr>
          <a:xfrm>
            <a:off x="0" y="0"/>
            <a:ext cx="12192000" cy="830997"/>
          </a:xfrm>
          <a:prstGeom prst="rect">
            <a:avLst/>
          </a:prstGeom>
          <a:noFill/>
        </p:spPr>
        <p:txBody>
          <a:bodyPr wrap="square" rtlCol="0">
            <a:spAutoFit/>
          </a:bodyPr>
          <a:lstStyle/>
          <a:p>
            <a:pPr algn="ctr"/>
            <a:r>
              <a:rPr lang="es-MX" sz="4800" b="1" dirty="0">
                <a:solidFill>
                  <a:schemeClr val="bg1"/>
                </a:solidFill>
                <a:latin typeface="Times New Roman" panose="02020603050405020304" pitchFamily="18" charset="0"/>
                <a:cs typeface="Times New Roman" panose="02020603050405020304" pitchFamily="18" charset="0"/>
              </a:rPr>
              <a:t>Argumento de la Duda</a:t>
            </a:r>
          </a:p>
        </p:txBody>
      </p:sp>
      <p:pic>
        <p:nvPicPr>
          <p:cNvPr id="1028" name="Picture 4">
            <a:extLst>
              <a:ext uri="{FF2B5EF4-FFF2-40B4-BE49-F238E27FC236}">
                <a16:creationId xmlns:a16="http://schemas.microsoft.com/office/drawing/2014/main" id="{1ACA46F2-C1D3-E785-6143-853CF000D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0"/>
            <a:ext cx="2352941"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DFF7EA0D-31AE-FAE8-4392-FEC3165CD48D}"/>
              </a:ext>
            </a:extLst>
          </p:cNvPr>
          <p:cNvSpPr/>
          <p:nvPr/>
        </p:nvSpPr>
        <p:spPr>
          <a:xfrm>
            <a:off x="97897"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Extensa</a:t>
            </a:r>
          </a:p>
        </p:txBody>
      </p:sp>
      <p:sp>
        <p:nvSpPr>
          <p:cNvPr id="6" name="Oval 5">
            <a:extLst>
              <a:ext uri="{FF2B5EF4-FFF2-40B4-BE49-F238E27FC236}">
                <a16:creationId xmlns:a16="http://schemas.microsoft.com/office/drawing/2014/main" id="{000B3A16-BF91-30A3-A4EA-2AF17355A3CC}"/>
              </a:ext>
            </a:extLst>
          </p:cNvPr>
          <p:cNvSpPr/>
          <p:nvPr/>
        </p:nvSpPr>
        <p:spPr>
          <a:xfrm>
            <a:off x="3335321" y="4272934"/>
            <a:ext cx="162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Res Cogitans</a:t>
            </a:r>
          </a:p>
        </p:txBody>
      </p:sp>
      <p:sp>
        <p:nvSpPr>
          <p:cNvPr id="7" name="Arrow: Left-Right 6">
            <a:extLst>
              <a:ext uri="{FF2B5EF4-FFF2-40B4-BE49-F238E27FC236}">
                <a16:creationId xmlns:a16="http://schemas.microsoft.com/office/drawing/2014/main" id="{B8BB9367-67AA-23AD-3EBE-AA662658B05A}"/>
              </a:ext>
            </a:extLst>
          </p:cNvPr>
          <p:cNvSpPr/>
          <p:nvPr/>
        </p:nvSpPr>
        <p:spPr>
          <a:xfrm>
            <a:off x="1803805" y="4452934"/>
            <a:ext cx="1440000" cy="720000"/>
          </a:xfrm>
          <a:prstGeom prst="lef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FA31E77-6DB5-31B6-185C-0BDF8179B21B}"/>
              </a:ext>
            </a:extLst>
          </p:cNvPr>
          <p:cNvSpPr txBox="1"/>
          <p:nvPr/>
        </p:nvSpPr>
        <p:spPr>
          <a:xfrm>
            <a:off x="723632" y="3178636"/>
            <a:ext cx="3600345"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Separación</a:t>
            </a:r>
            <a:r>
              <a:rPr lang="en-GB" dirty="0">
                <a:solidFill>
                  <a:schemeClr val="bg1"/>
                </a:solidFill>
              </a:rPr>
              <a:t> de </a:t>
            </a:r>
            <a:r>
              <a:rPr lang="en-GB" dirty="0" err="1">
                <a:solidFill>
                  <a:schemeClr val="bg1"/>
                </a:solidFill>
              </a:rPr>
              <a:t>Sustancias</a:t>
            </a:r>
            <a:endParaRPr lang="en-GB" dirty="0">
              <a:solidFill>
                <a:schemeClr val="bg1"/>
              </a:solidFill>
            </a:endParaRPr>
          </a:p>
        </p:txBody>
      </p:sp>
      <p:sp>
        <p:nvSpPr>
          <p:cNvPr id="10" name="TextBox 9">
            <a:extLst>
              <a:ext uri="{FF2B5EF4-FFF2-40B4-BE49-F238E27FC236}">
                <a16:creationId xmlns:a16="http://schemas.microsoft.com/office/drawing/2014/main" id="{47F740F5-A46E-1864-D481-8D68B2E0C2EC}"/>
              </a:ext>
            </a:extLst>
          </p:cNvPr>
          <p:cNvSpPr txBox="1"/>
          <p:nvPr/>
        </p:nvSpPr>
        <p:spPr>
          <a:xfrm>
            <a:off x="1703500" y="5766912"/>
            <a:ext cx="2902526" cy="369332"/>
          </a:xfrm>
          <a:prstGeom prst="rect">
            <a:avLst/>
          </a:prstGeom>
          <a:noFill/>
        </p:spPr>
        <p:txBody>
          <a:bodyPr wrap="none" rtlCol="0">
            <a:spAutoFit/>
          </a:bodyPr>
          <a:lstStyle/>
          <a:p>
            <a:r>
              <a:rPr lang="en-GB" dirty="0">
                <a:solidFill>
                  <a:schemeClr val="bg1"/>
                </a:solidFill>
              </a:rPr>
              <a:t>Tesis de </a:t>
            </a:r>
            <a:r>
              <a:rPr lang="en-GB" dirty="0" err="1">
                <a:solidFill>
                  <a:schemeClr val="bg1"/>
                </a:solidFill>
              </a:rPr>
              <a:t>Interacción</a:t>
            </a:r>
            <a:r>
              <a:rPr lang="en-GB" dirty="0">
                <a:solidFill>
                  <a:schemeClr val="bg1"/>
                </a:solidFill>
              </a:rPr>
              <a:t> Causal</a:t>
            </a:r>
          </a:p>
        </p:txBody>
      </p:sp>
      <p:sp>
        <p:nvSpPr>
          <p:cNvPr id="3" name="TextBox 2">
            <a:extLst>
              <a:ext uri="{FF2B5EF4-FFF2-40B4-BE49-F238E27FC236}">
                <a16:creationId xmlns:a16="http://schemas.microsoft.com/office/drawing/2014/main" id="{897B7153-9C6A-EDFF-1473-71007BB7C938}"/>
              </a:ext>
            </a:extLst>
          </p:cNvPr>
          <p:cNvSpPr txBox="1"/>
          <p:nvPr/>
        </p:nvSpPr>
        <p:spPr>
          <a:xfrm>
            <a:off x="5188409" y="1001038"/>
            <a:ext cx="6892887" cy="5355312"/>
          </a:xfrm>
          <a:prstGeom prst="rect">
            <a:avLst/>
          </a:prstGeom>
          <a:noFill/>
        </p:spPr>
        <p:txBody>
          <a:bodyPr wrap="square">
            <a:spAutoFit/>
          </a:bodyPr>
          <a:lstStyle/>
          <a:p>
            <a:pPr marL="342900" indent="-342900">
              <a:buFont typeface="+mj-lt"/>
              <a:buAutoNum type="arabicPeriod"/>
            </a:pPr>
            <a:r>
              <a:rPr lang="es-ES" dirty="0">
                <a:solidFill>
                  <a:schemeClr val="bg1"/>
                </a:solidFill>
              </a:rPr>
              <a:t>Puedo dudar de que estoy extendido, pero no puedo dudar (es decir, estoy seguro) de que pienso.</a:t>
            </a:r>
            <a:endParaRPr lang="en-US" dirty="0">
              <a:solidFill>
                <a:schemeClr val="bg1"/>
              </a:solidFill>
            </a:endParaRPr>
          </a:p>
          <a:p>
            <a:pPr marL="342900" indent="-342900">
              <a:buFont typeface="+mj-lt"/>
              <a:buAutoNum type="arabicPeriod"/>
            </a:pPr>
            <a:r>
              <a:rPr lang="es-ES" dirty="0">
                <a:solidFill>
                  <a:schemeClr val="bg1"/>
                </a:solidFill>
              </a:rPr>
              <a:t>Para cualquier propiedad (intrínseca) φ y ψ, si es posible dudar de que algo es ψ mientras no se duda (es decir, mientras se está seguro) de que es φ, entonces φ no es un modo de ψ. </a:t>
            </a:r>
          </a:p>
          <a:p>
            <a:pPr marL="342900" indent="-342900">
              <a:buFont typeface="+mj-lt"/>
              <a:buAutoNum type="arabicPeriod"/>
            </a:pPr>
            <a:r>
              <a:rPr lang="es-ES" dirty="0">
                <a:solidFill>
                  <a:schemeClr val="bg1"/>
                </a:solidFill>
              </a:rPr>
              <a:t>El pensamiento no es un modo de la extensión. (1, 2)</a:t>
            </a:r>
            <a:endParaRPr lang="en-US" dirty="0">
              <a:solidFill>
                <a:schemeClr val="bg1"/>
              </a:solidFill>
            </a:endParaRPr>
          </a:p>
          <a:p>
            <a:pPr marL="342900" indent="-342900">
              <a:buFont typeface="+mj-lt"/>
              <a:buAutoNum type="arabicPeriod"/>
            </a:pPr>
            <a:r>
              <a:rPr lang="es-ES" dirty="0">
                <a:solidFill>
                  <a:schemeClr val="bg1"/>
                </a:solidFill>
              </a:rPr>
              <a:t>La extensión es el atributo principal del cuerpo, es decir, de la sustancia corpórea. </a:t>
            </a:r>
            <a:endParaRPr lang="en-US" dirty="0">
              <a:solidFill>
                <a:schemeClr val="bg1"/>
              </a:solidFill>
            </a:endParaRPr>
          </a:p>
          <a:p>
            <a:pPr marL="342900" indent="-342900">
              <a:buFont typeface="+mj-lt"/>
              <a:buAutoNum type="arabicPeriod"/>
            </a:pPr>
            <a:r>
              <a:rPr lang="es-ES" dirty="0">
                <a:solidFill>
                  <a:schemeClr val="bg1"/>
                </a:solidFill>
              </a:rPr>
              <a:t>Si el pensamiento no es un modo de la extensión, es un atributo principal distinto de la extensión.</a:t>
            </a:r>
            <a:endParaRPr lang="en-US" dirty="0">
              <a:solidFill>
                <a:schemeClr val="bg1"/>
              </a:solidFill>
            </a:endParaRPr>
          </a:p>
          <a:p>
            <a:pPr marL="342900" indent="-342900">
              <a:buFont typeface="+mj-lt"/>
              <a:buAutoNum type="arabicPeriod"/>
            </a:pPr>
            <a:r>
              <a:rPr lang="es-ES" dirty="0">
                <a:solidFill>
                  <a:schemeClr val="bg1"/>
                </a:solidFill>
              </a:rPr>
              <a:t>El pensamiento es un atributo principal distinto de la extensión. (3, 5) </a:t>
            </a:r>
            <a:endParaRPr lang="en-US" dirty="0">
              <a:solidFill>
                <a:schemeClr val="bg1"/>
              </a:solidFill>
            </a:endParaRPr>
          </a:p>
          <a:p>
            <a:pPr marL="342900" indent="-342900">
              <a:buFont typeface="+mj-lt"/>
              <a:buAutoNum type="arabicPeriod"/>
            </a:pPr>
            <a:r>
              <a:rPr lang="es-ES" dirty="0">
                <a:solidFill>
                  <a:schemeClr val="bg1"/>
                </a:solidFill>
              </a:rPr>
              <a:t>Toda sustancia tiene exactamente un atributo principal. </a:t>
            </a:r>
          </a:p>
          <a:p>
            <a:pPr marL="342900" indent="-342900">
              <a:buFont typeface="+mj-lt"/>
              <a:buAutoNum type="arabicPeriod"/>
            </a:pPr>
            <a:r>
              <a:rPr lang="es-ES" dirty="0">
                <a:solidFill>
                  <a:schemeClr val="bg1"/>
                </a:solidFill>
              </a:rPr>
              <a:t>La sustancia que es el sujeto de mis pensamientos (=mi mente) no está extendida. (4, 6, 7)</a:t>
            </a:r>
          </a:p>
          <a:p>
            <a:pPr marL="342900" indent="-342900">
              <a:buFont typeface="+mj-lt"/>
              <a:buAutoNum type="arabicPeriod"/>
            </a:pPr>
            <a:r>
              <a:rPr lang="es-ES" dirty="0">
                <a:solidFill>
                  <a:schemeClr val="bg1"/>
                </a:solidFill>
              </a:rPr>
              <a:t>Mi mente es una sustancia diferente del cuerpo. (4, 8, Ley de Leibniz) </a:t>
            </a:r>
          </a:p>
          <a:p>
            <a:pPr marL="342900" indent="-342900">
              <a:buFont typeface="+mj-lt"/>
              <a:buAutoNum type="arabicPeriod"/>
            </a:pPr>
            <a:r>
              <a:rPr lang="es-ES" dirty="0">
                <a:solidFill>
                  <a:schemeClr val="bg1"/>
                </a:solidFill>
              </a:rPr>
              <a:t>Si A y B son sustancias diferentes, son realmente distintas. </a:t>
            </a:r>
          </a:p>
          <a:p>
            <a:pPr marL="342900" indent="-342900">
              <a:buFont typeface="+mj-lt"/>
              <a:buAutoNum type="arabicPeriod"/>
            </a:pPr>
            <a:r>
              <a:rPr lang="es-ES" dirty="0">
                <a:solidFill>
                  <a:schemeClr val="bg1"/>
                </a:solidFill>
              </a:rPr>
              <a:t>Mi mente es realmente distinta del cuerpo. (9, 10)</a:t>
            </a:r>
          </a:p>
        </p:txBody>
      </p:sp>
      <p:cxnSp>
        <p:nvCxnSpPr>
          <p:cNvPr id="11" name="Connector: Curved 10">
            <a:extLst>
              <a:ext uri="{FF2B5EF4-FFF2-40B4-BE49-F238E27FC236}">
                <a16:creationId xmlns:a16="http://schemas.microsoft.com/office/drawing/2014/main" id="{6053AFBC-3E37-45A5-FD34-B282BC0C8661}"/>
              </a:ext>
            </a:extLst>
          </p:cNvPr>
          <p:cNvCxnSpPr>
            <a:cxnSpLocks/>
            <a:stCxn id="8" idx="2"/>
            <a:endCxn id="5" idx="0"/>
          </p:cNvCxnSpPr>
          <p:nvPr/>
        </p:nvCxnSpPr>
        <p:spPr>
          <a:xfrm rot="5400000">
            <a:off x="1353368" y="3102497"/>
            <a:ext cx="724966" cy="161590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4EFDBD1C-52CA-CB6D-08C3-02C255CC3132}"/>
              </a:ext>
            </a:extLst>
          </p:cNvPr>
          <p:cNvCxnSpPr>
            <a:cxnSpLocks/>
            <a:stCxn id="8" idx="2"/>
            <a:endCxn id="6" idx="0"/>
          </p:cNvCxnSpPr>
          <p:nvPr/>
        </p:nvCxnSpPr>
        <p:spPr>
          <a:xfrm rot="16200000" flipH="1">
            <a:off x="2972080" y="3099693"/>
            <a:ext cx="724966" cy="1621516"/>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44E7135E-8528-39CF-A0E6-95DCF101E3A9}"/>
              </a:ext>
            </a:extLst>
          </p:cNvPr>
          <p:cNvCxnSpPr>
            <a:cxnSpLocks/>
            <a:stCxn id="10" idx="0"/>
            <a:endCxn id="7" idx="5"/>
          </p:cNvCxnSpPr>
          <p:nvPr/>
        </p:nvCxnSpPr>
        <p:spPr>
          <a:xfrm rot="16200000" flipV="1">
            <a:off x="2452295" y="5064444"/>
            <a:ext cx="773978" cy="630958"/>
          </a:xfrm>
          <a:prstGeom prst="curvedConnector3">
            <a:avLst>
              <a:gd name="adj1" fmla="val 50000"/>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DE42D283-23EC-C74D-6740-E5AB1FC309D3}"/>
              </a:ext>
            </a:extLst>
          </p:cNvPr>
          <p:cNvSpPr/>
          <p:nvPr/>
        </p:nvSpPr>
        <p:spPr>
          <a:xfrm>
            <a:off x="0" y="6550223"/>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(2025). </a:t>
            </a:r>
            <a:r>
              <a:rPr lang="en-GB" sz="1400" i="1" dirty="0" err="1">
                <a:solidFill>
                  <a:schemeClr val="bg1"/>
                </a:solidFill>
              </a:rPr>
              <a:t>Interacciones</a:t>
            </a:r>
            <a:r>
              <a:rPr lang="en-GB" sz="1400" dirty="0">
                <a:solidFill>
                  <a:schemeClr val="bg1"/>
                </a:solidFill>
              </a:rPr>
              <a:t>.</a:t>
            </a:r>
          </a:p>
        </p:txBody>
      </p:sp>
      <p:sp>
        <p:nvSpPr>
          <p:cNvPr id="13" name="Footer Placeholder 12">
            <a:extLst>
              <a:ext uri="{FF2B5EF4-FFF2-40B4-BE49-F238E27FC236}">
                <a16:creationId xmlns:a16="http://schemas.microsoft.com/office/drawing/2014/main" id="{B6319A2B-10FB-99A6-FD18-2EBA69C212DA}"/>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2894969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0008E6-E559-4B0F-9090-25C530A23DAA}"/>
              </a:ext>
            </a:extLst>
          </p:cNvPr>
          <p:cNvSpPr/>
          <p:nvPr/>
        </p:nvSpPr>
        <p:spPr>
          <a:xfrm>
            <a:off x="2356701" y="147529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Dualismo</a:t>
            </a:r>
            <a:endParaRPr lang="en-GB" dirty="0">
              <a:solidFill>
                <a:schemeClr val="tx1"/>
              </a:solidFill>
            </a:endParaRPr>
          </a:p>
        </p:txBody>
      </p:sp>
      <p:sp>
        <p:nvSpPr>
          <p:cNvPr id="8" name="Rectangle 7">
            <a:extLst>
              <a:ext uri="{FF2B5EF4-FFF2-40B4-BE49-F238E27FC236}">
                <a16:creationId xmlns:a16="http://schemas.microsoft.com/office/drawing/2014/main" id="{6482FAAF-E4A7-4ABE-A88B-F719DD1A68D8}"/>
              </a:ext>
            </a:extLst>
          </p:cNvPr>
          <p:cNvSpPr/>
          <p:nvPr/>
        </p:nvSpPr>
        <p:spPr>
          <a:xfrm>
            <a:off x="8035299" y="147529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Monismo</a:t>
            </a:r>
            <a:endParaRPr lang="en-GB" dirty="0">
              <a:solidFill>
                <a:schemeClr val="tx1"/>
              </a:solidFill>
            </a:endParaRPr>
          </a:p>
        </p:txBody>
      </p:sp>
      <p:sp>
        <p:nvSpPr>
          <p:cNvPr id="9" name="Rectangle 8">
            <a:extLst>
              <a:ext uri="{FF2B5EF4-FFF2-40B4-BE49-F238E27FC236}">
                <a16:creationId xmlns:a16="http://schemas.microsoft.com/office/drawing/2014/main" id="{50D43A70-D2D1-40C8-BBB1-5F06BB9421E3}"/>
              </a:ext>
            </a:extLst>
          </p:cNvPr>
          <p:cNvSpPr/>
          <p:nvPr/>
        </p:nvSpPr>
        <p:spPr>
          <a:xfrm>
            <a:off x="1136450"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Cartesiano</a:t>
            </a:r>
            <a:endParaRPr lang="en-GB" dirty="0">
              <a:solidFill>
                <a:schemeClr val="tx1"/>
              </a:solidFill>
            </a:endParaRPr>
          </a:p>
        </p:txBody>
      </p:sp>
      <p:sp>
        <p:nvSpPr>
          <p:cNvPr id="10" name="Rectangle 9">
            <a:extLst>
              <a:ext uri="{FF2B5EF4-FFF2-40B4-BE49-F238E27FC236}">
                <a16:creationId xmlns:a16="http://schemas.microsoft.com/office/drawing/2014/main" id="{E650057E-E968-4CAD-AC4D-F992A605564B}"/>
              </a:ext>
            </a:extLst>
          </p:cNvPr>
          <p:cNvSpPr/>
          <p:nvPr/>
        </p:nvSpPr>
        <p:spPr>
          <a:xfrm>
            <a:off x="3510432"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Propiedades</a:t>
            </a:r>
            <a:endParaRPr lang="en-GB" dirty="0">
              <a:solidFill>
                <a:schemeClr val="tx1"/>
              </a:solidFill>
            </a:endParaRPr>
          </a:p>
        </p:txBody>
      </p:sp>
      <p:sp>
        <p:nvSpPr>
          <p:cNvPr id="11" name="Rectangle 10">
            <a:extLst>
              <a:ext uri="{FF2B5EF4-FFF2-40B4-BE49-F238E27FC236}">
                <a16:creationId xmlns:a16="http://schemas.microsoft.com/office/drawing/2014/main" id="{94E4A495-B678-44F4-BEF5-FB2BACC7B222}"/>
              </a:ext>
            </a:extLst>
          </p:cNvPr>
          <p:cNvSpPr/>
          <p:nvPr/>
        </p:nvSpPr>
        <p:spPr>
          <a:xfrm>
            <a:off x="9312110"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Idealismo</a:t>
            </a:r>
            <a:endParaRPr lang="en-GB" dirty="0">
              <a:solidFill>
                <a:schemeClr val="tx1"/>
              </a:solidFill>
            </a:endParaRPr>
          </a:p>
        </p:txBody>
      </p:sp>
      <p:sp>
        <p:nvSpPr>
          <p:cNvPr id="12" name="Rectangle 11">
            <a:extLst>
              <a:ext uri="{FF2B5EF4-FFF2-40B4-BE49-F238E27FC236}">
                <a16:creationId xmlns:a16="http://schemas.microsoft.com/office/drawing/2014/main" id="{CAC635C2-316E-4299-9474-D24B10550257}"/>
              </a:ext>
            </a:extLst>
          </p:cNvPr>
          <p:cNvSpPr/>
          <p:nvPr/>
        </p:nvSpPr>
        <p:spPr>
          <a:xfrm>
            <a:off x="6938128" y="3429000"/>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Materialismo</a:t>
            </a:r>
            <a:endParaRPr lang="en-GB" dirty="0">
              <a:solidFill>
                <a:schemeClr val="tx1"/>
              </a:solidFill>
            </a:endParaRPr>
          </a:p>
        </p:txBody>
      </p:sp>
      <p:sp>
        <p:nvSpPr>
          <p:cNvPr id="13" name="Rectangle 12">
            <a:extLst>
              <a:ext uri="{FF2B5EF4-FFF2-40B4-BE49-F238E27FC236}">
                <a16:creationId xmlns:a16="http://schemas.microsoft.com/office/drawing/2014/main" id="{FE80C4F6-0759-468E-BCD4-618AFD47ADE9}"/>
              </a:ext>
            </a:extLst>
          </p:cNvPr>
          <p:cNvSpPr/>
          <p:nvPr/>
        </p:nvSpPr>
        <p:spPr>
          <a:xfrm>
            <a:off x="5836625" y="527288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Reductivo</a:t>
            </a:r>
            <a:endParaRPr lang="en-GB" dirty="0">
              <a:solidFill>
                <a:schemeClr val="tx1"/>
              </a:solidFill>
            </a:endParaRPr>
          </a:p>
        </p:txBody>
      </p:sp>
      <p:sp>
        <p:nvSpPr>
          <p:cNvPr id="15" name="Rectangle 14">
            <a:extLst>
              <a:ext uri="{FF2B5EF4-FFF2-40B4-BE49-F238E27FC236}">
                <a16:creationId xmlns:a16="http://schemas.microsoft.com/office/drawing/2014/main" id="{EDAA8DE6-3C29-4883-9FEE-5E69E6F571D9}"/>
              </a:ext>
            </a:extLst>
          </p:cNvPr>
          <p:cNvSpPr/>
          <p:nvPr/>
        </p:nvSpPr>
        <p:spPr>
          <a:xfrm>
            <a:off x="8210607" y="5272885"/>
            <a:ext cx="1800000" cy="720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No </a:t>
            </a:r>
            <a:r>
              <a:rPr lang="en-GB" dirty="0" err="1">
                <a:solidFill>
                  <a:schemeClr val="tx1"/>
                </a:solidFill>
              </a:rPr>
              <a:t>Reductivo</a:t>
            </a:r>
            <a:endParaRPr lang="en-GB" dirty="0">
              <a:solidFill>
                <a:schemeClr val="tx1"/>
              </a:solidFill>
            </a:endParaRPr>
          </a:p>
        </p:txBody>
      </p:sp>
      <p:cxnSp>
        <p:nvCxnSpPr>
          <p:cNvPr id="17" name="Straight Arrow Connector 16">
            <a:extLst>
              <a:ext uri="{FF2B5EF4-FFF2-40B4-BE49-F238E27FC236}">
                <a16:creationId xmlns:a16="http://schemas.microsoft.com/office/drawing/2014/main" id="{27354DC4-2560-4DBF-8F61-62112606BBEC}"/>
              </a:ext>
            </a:extLst>
          </p:cNvPr>
          <p:cNvCxnSpPr>
            <a:cxnSpLocks/>
            <a:stCxn id="3" idx="2"/>
            <a:endCxn id="10" idx="0"/>
          </p:cNvCxnSpPr>
          <p:nvPr/>
        </p:nvCxnSpPr>
        <p:spPr>
          <a:xfrm>
            <a:off x="3256701" y="2195295"/>
            <a:ext cx="115373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6D472A3-72D6-490C-8B5A-AC6CD8543CF8}"/>
              </a:ext>
            </a:extLst>
          </p:cNvPr>
          <p:cNvCxnSpPr>
            <a:cxnSpLocks/>
            <a:stCxn id="3" idx="2"/>
            <a:endCxn id="9" idx="0"/>
          </p:cNvCxnSpPr>
          <p:nvPr/>
        </p:nvCxnSpPr>
        <p:spPr>
          <a:xfrm flipH="1">
            <a:off x="2036450" y="2195295"/>
            <a:ext cx="122025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8501C8-7ECC-43BD-8631-6946BE96033D}"/>
              </a:ext>
            </a:extLst>
          </p:cNvPr>
          <p:cNvCxnSpPr>
            <a:cxnSpLocks/>
            <a:stCxn id="8" idx="2"/>
            <a:endCxn id="11" idx="0"/>
          </p:cNvCxnSpPr>
          <p:nvPr/>
        </p:nvCxnSpPr>
        <p:spPr>
          <a:xfrm>
            <a:off x="8935299" y="2195295"/>
            <a:ext cx="127681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E350193-129D-4F15-8B15-C79C01999708}"/>
              </a:ext>
            </a:extLst>
          </p:cNvPr>
          <p:cNvCxnSpPr>
            <a:cxnSpLocks/>
            <a:stCxn id="8" idx="2"/>
            <a:endCxn id="12" idx="0"/>
          </p:cNvCxnSpPr>
          <p:nvPr/>
        </p:nvCxnSpPr>
        <p:spPr>
          <a:xfrm flipH="1">
            <a:off x="7838128" y="2195295"/>
            <a:ext cx="1097171" cy="123370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CD8360-F482-467D-A7BE-D03F14A094D8}"/>
              </a:ext>
            </a:extLst>
          </p:cNvPr>
          <p:cNvCxnSpPr>
            <a:cxnSpLocks/>
            <a:stCxn id="12" idx="2"/>
            <a:endCxn id="15" idx="0"/>
          </p:cNvCxnSpPr>
          <p:nvPr/>
        </p:nvCxnSpPr>
        <p:spPr>
          <a:xfrm>
            <a:off x="7838128" y="4149000"/>
            <a:ext cx="1272479" cy="112388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9DF75A-30A4-49D7-9AF6-8D125DCEC29D}"/>
              </a:ext>
            </a:extLst>
          </p:cNvPr>
          <p:cNvCxnSpPr>
            <a:cxnSpLocks/>
            <a:stCxn id="12" idx="2"/>
            <a:endCxn id="13" idx="0"/>
          </p:cNvCxnSpPr>
          <p:nvPr/>
        </p:nvCxnSpPr>
        <p:spPr>
          <a:xfrm flipH="1">
            <a:off x="6736625" y="4149000"/>
            <a:ext cx="1101503" cy="1123885"/>
          </a:xfrm>
          <a:prstGeom prst="straightConnector1">
            <a:avLst/>
          </a:prstGeom>
          <a:ln w="38100">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7CAD6DA-C4E2-4080-B9B5-87556A980F1E}"/>
              </a:ext>
            </a:extLst>
          </p:cNvPr>
          <p:cNvSpPr>
            <a:spLocks noGrp="1"/>
          </p:cNvSpPr>
          <p:nvPr>
            <p:ph type="sldNum" sz="quarter" idx="12"/>
          </p:nvPr>
        </p:nvSpPr>
        <p:spPr/>
        <p:txBody>
          <a:bodyPr/>
          <a:lstStyle/>
          <a:p>
            <a:fld id="{B88F9519-A9D0-4BC9-8416-3108BA6FFD4C}" type="slidenum">
              <a:rPr lang="en-GB" smtClean="0"/>
              <a:t>6</a:t>
            </a:fld>
            <a:endParaRPr lang="en-GB"/>
          </a:p>
        </p:txBody>
      </p:sp>
      <p:sp>
        <p:nvSpPr>
          <p:cNvPr id="7" name="TextBox 6">
            <a:extLst>
              <a:ext uri="{FF2B5EF4-FFF2-40B4-BE49-F238E27FC236}">
                <a16:creationId xmlns:a16="http://schemas.microsoft.com/office/drawing/2014/main" id="{71C7F95B-1FE9-02F2-F775-C187F2DA88AE}"/>
              </a:ext>
            </a:extLst>
          </p:cNvPr>
          <p:cNvSpPr txBox="1"/>
          <p:nvPr/>
        </p:nvSpPr>
        <p:spPr>
          <a:xfrm>
            <a:off x="0" y="0"/>
            <a:ext cx="12192000" cy="830997"/>
          </a:xfrm>
          <a:prstGeom prst="rect">
            <a:avLst/>
          </a:prstGeom>
          <a:noFill/>
        </p:spPr>
        <p:txBody>
          <a:bodyPr wrap="squar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Ontología de la Mente</a:t>
            </a:r>
          </a:p>
        </p:txBody>
      </p:sp>
      <p:sp>
        <p:nvSpPr>
          <p:cNvPr id="14" name="Rectangle 13">
            <a:extLst>
              <a:ext uri="{FF2B5EF4-FFF2-40B4-BE49-F238E27FC236}">
                <a16:creationId xmlns:a16="http://schemas.microsoft.com/office/drawing/2014/main" id="{A01133FE-5442-0699-A702-6474336E9AC7}"/>
              </a:ext>
            </a:extLst>
          </p:cNvPr>
          <p:cNvSpPr/>
          <p:nvPr/>
        </p:nvSpPr>
        <p:spPr>
          <a:xfrm>
            <a:off x="0" y="6556122"/>
            <a:ext cx="12192000" cy="307777"/>
          </a:xfrm>
          <a:prstGeom prst="rect">
            <a:avLst/>
          </a:prstGeom>
        </p:spPr>
        <p:txBody>
          <a:bodyPr wrap="square">
            <a:spAutoFit/>
          </a:bodyPr>
          <a:lstStyle/>
          <a:p>
            <a:r>
              <a:rPr lang="en-GB" sz="1400" dirty="0">
                <a:solidFill>
                  <a:schemeClr val="bg1"/>
                </a:solidFill>
              </a:rPr>
              <a:t>Burgos, J. E. (2016). </a:t>
            </a:r>
            <a:r>
              <a:rPr lang="en-GB" sz="1400" i="1" dirty="0" err="1">
                <a:solidFill>
                  <a:schemeClr val="bg1"/>
                </a:solidFill>
              </a:rPr>
              <a:t>Behavior</a:t>
            </a:r>
            <a:r>
              <a:rPr lang="en-GB" sz="1400" i="1" dirty="0">
                <a:solidFill>
                  <a:schemeClr val="bg1"/>
                </a:solidFill>
              </a:rPr>
              <a:t> and Philosophy. </a:t>
            </a:r>
            <a:r>
              <a:rPr lang="en-GB" sz="1400" dirty="0">
                <a:solidFill>
                  <a:schemeClr val="bg1"/>
                </a:solidFill>
              </a:rPr>
              <a:t>Castiello, et al., (</a:t>
            </a:r>
            <a:r>
              <a:rPr lang="en-GB" sz="1400" dirty="0" err="1">
                <a:solidFill>
                  <a:schemeClr val="bg1"/>
                </a:solidFill>
              </a:rPr>
              <a:t>en</a:t>
            </a:r>
            <a:r>
              <a:rPr lang="en-GB" sz="1400" dirty="0">
                <a:solidFill>
                  <a:schemeClr val="bg1"/>
                </a:solidFill>
              </a:rPr>
              <a:t> </a:t>
            </a:r>
            <a:r>
              <a:rPr lang="en-GB" sz="1400" dirty="0" err="1">
                <a:solidFill>
                  <a:schemeClr val="bg1"/>
                </a:solidFill>
              </a:rPr>
              <a:t>prensa</a:t>
            </a:r>
            <a:r>
              <a:rPr lang="en-GB" sz="1400" dirty="0">
                <a:solidFill>
                  <a:schemeClr val="bg1"/>
                </a:solidFill>
              </a:rPr>
              <a:t>). </a:t>
            </a:r>
            <a:r>
              <a:rPr lang="en-GB" sz="1400" i="1" dirty="0" err="1">
                <a:solidFill>
                  <a:schemeClr val="bg1"/>
                </a:solidFill>
              </a:rPr>
              <a:t>Interacciones</a:t>
            </a:r>
            <a:r>
              <a:rPr lang="en-GB" sz="1400" dirty="0">
                <a:solidFill>
                  <a:schemeClr val="bg1"/>
                </a:solidFill>
              </a:rPr>
              <a:t>.</a:t>
            </a:r>
          </a:p>
        </p:txBody>
      </p:sp>
      <p:sp>
        <p:nvSpPr>
          <p:cNvPr id="2" name="Footer Placeholder 1">
            <a:extLst>
              <a:ext uri="{FF2B5EF4-FFF2-40B4-BE49-F238E27FC236}">
                <a16:creationId xmlns:a16="http://schemas.microsoft.com/office/drawing/2014/main" id="{2F2B578E-14CA-6E06-D71C-5796B198D45C}"/>
              </a:ext>
            </a:extLst>
          </p:cNvPr>
          <p:cNvSpPr>
            <a:spLocks noGrp="1"/>
          </p:cNvSpPr>
          <p:nvPr>
            <p:ph type="ftr" sz="quarter" idx="11"/>
          </p:nvPr>
        </p:nvSpPr>
        <p:spPr/>
        <p:txBody>
          <a:bodyPr/>
          <a:lstStyle/>
          <a:p>
            <a:r>
              <a:rPr lang="en-GB"/>
              <a:t>INPRFM</a:t>
            </a:r>
          </a:p>
        </p:txBody>
      </p:sp>
    </p:spTree>
    <p:extLst>
      <p:ext uri="{BB962C8B-B14F-4D97-AF65-F5344CB8AC3E}">
        <p14:creationId xmlns:p14="http://schemas.microsoft.com/office/powerpoint/2010/main" val="404514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A5C8A5-9A98-4D04-BA2D-FED1822E0932}"/>
              </a:ext>
            </a:extLst>
          </p:cNvPr>
          <p:cNvSpPr txBox="1"/>
          <p:nvPr/>
        </p:nvSpPr>
        <p:spPr>
          <a:xfrm>
            <a:off x="0" y="1905506"/>
            <a:ext cx="12192000" cy="3046988"/>
          </a:xfrm>
          <a:prstGeom prst="rect">
            <a:avLst/>
          </a:prstGeom>
          <a:noFill/>
        </p:spPr>
        <p:txBody>
          <a:bodyPr wrap="square" rtlCol="0">
            <a:spAutoFit/>
          </a:bodyPr>
          <a:lstStyle/>
          <a:p>
            <a:pPr algn="ctr"/>
            <a:r>
              <a:rPr lang="es-ES" sz="7200" dirty="0">
                <a:solidFill>
                  <a:schemeClr val="bg1"/>
                </a:solidFill>
                <a:latin typeface="Times New Roman" panose="02020603050405020304" pitchFamily="18" charset="0"/>
                <a:cs typeface="Times New Roman" panose="02020603050405020304" pitchFamily="18" charset="0"/>
              </a:rPr>
              <a:t>El cerebro es el </a:t>
            </a:r>
            <a:br>
              <a:rPr lang="es-ES" sz="7200" dirty="0">
                <a:solidFill>
                  <a:schemeClr val="bg1"/>
                </a:solidFill>
                <a:latin typeface="Times New Roman" panose="02020603050405020304" pitchFamily="18" charset="0"/>
                <a:cs typeface="Times New Roman" panose="02020603050405020304" pitchFamily="18" charset="0"/>
              </a:rPr>
            </a:br>
            <a:r>
              <a:rPr lang="es-ES" sz="7200" i="1" dirty="0">
                <a:solidFill>
                  <a:schemeClr val="bg1"/>
                </a:solidFill>
                <a:latin typeface="Times New Roman" panose="02020603050405020304" pitchFamily="18" charset="0"/>
                <a:cs typeface="Times New Roman" panose="02020603050405020304" pitchFamily="18" charset="0"/>
              </a:rPr>
              <a:t>órgano estadístico</a:t>
            </a:r>
            <a:br>
              <a:rPr lang="es-ES" sz="7200" i="1" dirty="0">
                <a:solidFill>
                  <a:schemeClr val="bg1"/>
                </a:solidFill>
                <a:latin typeface="Times New Roman" panose="02020603050405020304" pitchFamily="18" charset="0"/>
                <a:cs typeface="Times New Roman" panose="02020603050405020304" pitchFamily="18" charset="0"/>
              </a:rPr>
            </a:br>
            <a:r>
              <a:rPr lang="es-ES" sz="4800" dirty="0">
                <a:solidFill>
                  <a:schemeClr val="bg1"/>
                </a:solidFill>
                <a:latin typeface="Times New Roman" panose="02020603050405020304" pitchFamily="18" charset="0"/>
                <a:cs typeface="Times New Roman" panose="02020603050405020304" pitchFamily="18" charset="0"/>
              </a:rPr>
              <a:t>(Prof. Karl </a:t>
            </a:r>
            <a:r>
              <a:rPr lang="es-ES" sz="4800" dirty="0" err="1">
                <a:solidFill>
                  <a:schemeClr val="bg1"/>
                </a:solidFill>
                <a:latin typeface="Times New Roman" panose="02020603050405020304" pitchFamily="18" charset="0"/>
                <a:cs typeface="Times New Roman" panose="02020603050405020304" pitchFamily="18" charset="0"/>
              </a:rPr>
              <a:t>Friston</a:t>
            </a:r>
            <a:r>
              <a:rPr lang="es-ES" sz="4800" dirty="0">
                <a:solidFill>
                  <a:schemeClr val="bg1"/>
                </a:solidFill>
                <a:latin typeface="Times New Roman" panose="02020603050405020304" pitchFamily="18" charset="0"/>
                <a:cs typeface="Times New Roman" panose="02020603050405020304" pitchFamily="18" charset="0"/>
              </a:rPr>
              <a:t>)</a:t>
            </a:r>
            <a:endParaRPr lang="en-GB" sz="4800"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BBE2FD1-40E1-4C1D-A6E8-BF4C28E263DD}"/>
              </a:ext>
            </a:extLst>
          </p:cNvPr>
          <p:cNvSpPr>
            <a:spLocks noGrp="1"/>
          </p:cNvSpPr>
          <p:nvPr>
            <p:ph type="sldNum" sz="quarter" idx="12"/>
          </p:nvPr>
        </p:nvSpPr>
        <p:spPr/>
        <p:txBody>
          <a:bodyPr/>
          <a:lstStyle/>
          <a:p>
            <a:fld id="{B88F9519-A9D0-4BC9-8416-3108BA6FFD4C}" type="slidenum">
              <a:rPr lang="en-GB" smtClean="0"/>
              <a:t>7</a:t>
            </a:fld>
            <a:endParaRPr lang="en-GB"/>
          </a:p>
        </p:txBody>
      </p:sp>
      <p:sp>
        <p:nvSpPr>
          <p:cNvPr id="4" name="Footer Placeholder 3">
            <a:extLst>
              <a:ext uri="{FF2B5EF4-FFF2-40B4-BE49-F238E27FC236}">
                <a16:creationId xmlns:a16="http://schemas.microsoft.com/office/drawing/2014/main" id="{62A252DF-C730-A665-F6F5-F74694A60475}"/>
              </a:ext>
            </a:extLst>
          </p:cNvPr>
          <p:cNvSpPr>
            <a:spLocks noGrp="1"/>
          </p:cNvSpPr>
          <p:nvPr>
            <p:ph type="ftr" sz="quarter" idx="11"/>
          </p:nvPr>
        </p:nvSpPr>
        <p:spPr/>
        <p:txBody>
          <a:bodyPr/>
          <a:lstStyle/>
          <a:p>
            <a:r>
              <a:rPr lang="es-ES"/>
              <a:t>INPRFM</a:t>
            </a:r>
            <a:endParaRPr lang="en-GB"/>
          </a:p>
        </p:txBody>
      </p:sp>
    </p:spTree>
    <p:extLst>
      <p:ext uri="{BB962C8B-B14F-4D97-AF65-F5344CB8AC3E}">
        <p14:creationId xmlns:p14="http://schemas.microsoft.com/office/powerpoint/2010/main" val="779527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BBE2FD1-40E1-4C1D-A6E8-BF4C28E263DD}"/>
              </a:ext>
            </a:extLst>
          </p:cNvPr>
          <p:cNvSpPr>
            <a:spLocks noGrp="1"/>
          </p:cNvSpPr>
          <p:nvPr>
            <p:ph type="sldNum" sz="quarter" idx="12"/>
          </p:nvPr>
        </p:nvSpPr>
        <p:spPr/>
        <p:txBody>
          <a:bodyPr/>
          <a:lstStyle/>
          <a:p>
            <a:fld id="{B88F9519-A9D0-4BC9-8416-3108BA6FFD4C}" type="slidenum">
              <a:rPr lang="en-GB" smtClean="0"/>
              <a:t>8</a:t>
            </a:fld>
            <a:endParaRPr lang="en-GB"/>
          </a:p>
        </p:txBody>
      </p:sp>
      <p:sp>
        <p:nvSpPr>
          <p:cNvPr id="2" name="Footer Placeholder 1">
            <a:extLst>
              <a:ext uri="{FF2B5EF4-FFF2-40B4-BE49-F238E27FC236}">
                <a16:creationId xmlns:a16="http://schemas.microsoft.com/office/drawing/2014/main" id="{A9CE06BE-39CA-4CE5-8C82-187DF8C2EEED}"/>
              </a:ext>
            </a:extLst>
          </p:cNvPr>
          <p:cNvSpPr>
            <a:spLocks noGrp="1"/>
          </p:cNvSpPr>
          <p:nvPr>
            <p:ph type="ftr" sz="quarter" idx="11"/>
          </p:nvPr>
        </p:nvSpPr>
        <p:spPr/>
        <p:txBody>
          <a:bodyPr/>
          <a:lstStyle/>
          <a:p>
            <a:r>
              <a:rPr lang="es-ES"/>
              <a:t>INPRFM</a:t>
            </a:r>
            <a:endParaRPr lang="en-GB"/>
          </a:p>
        </p:txBody>
      </p:sp>
      <p:pic>
        <p:nvPicPr>
          <p:cNvPr id="4" name="Picture 2">
            <a:extLst>
              <a:ext uri="{FF2B5EF4-FFF2-40B4-BE49-F238E27FC236}">
                <a16:creationId xmlns:a16="http://schemas.microsoft.com/office/drawing/2014/main" id="{EABD2A8C-4245-C33A-CBB6-DF5B433C0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346" y="1110589"/>
            <a:ext cx="10251196" cy="5001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8AD420-F86D-64F1-47F3-A1877283B7F1}"/>
              </a:ext>
            </a:extLst>
          </p:cNvPr>
          <p:cNvSpPr txBox="1"/>
          <p:nvPr/>
        </p:nvSpPr>
        <p:spPr>
          <a:xfrm>
            <a:off x="0" y="0"/>
            <a:ext cx="12192000" cy="830997"/>
          </a:xfrm>
          <a:prstGeom prst="rect">
            <a:avLst/>
          </a:prstGeom>
          <a:noFill/>
        </p:spPr>
        <p:txBody>
          <a:bodyPr wrap="square" rtlCol="0">
            <a:spAutoFit/>
          </a:bodyPr>
          <a:lstStyle/>
          <a:p>
            <a:r>
              <a:rPr lang="es-MX" sz="4800" b="1" dirty="0" err="1">
                <a:latin typeface="Times New Roman" panose="02020603050405020304" pitchFamily="18" charset="0"/>
                <a:cs typeface="Times New Roman" panose="02020603050405020304" pitchFamily="18" charset="0"/>
              </a:rPr>
              <a:t>Cerebrocentrismo</a:t>
            </a:r>
            <a:endParaRPr lang="es-MX" sz="48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E7B09B8-647D-45BA-873C-72D1ACBE9A6F}"/>
              </a:ext>
            </a:extLst>
          </p:cNvPr>
          <p:cNvSpPr/>
          <p:nvPr/>
        </p:nvSpPr>
        <p:spPr>
          <a:xfrm>
            <a:off x="0" y="6550223"/>
            <a:ext cx="4410740" cy="307777"/>
          </a:xfrm>
          <a:prstGeom prst="rect">
            <a:avLst/>
          </a:prstGeom>
        </p:spPr>
        <p:txBody>
          <a:bodyPr wrap="square">
            <a:spAutoFit/>
          </a:bodyPr>
          <a:lstStyle/>
          <a:p>
            <a:r>
              <a:rPr lang="en-GB" sz="1400" dirty="0">
                <a:latin typeface="Times New Roman" panose="02020603050405020304" pitchFamily="18" charset="0"/>
                <a:cs typeface="Times New Roman" panose="02020603050405020304" pitchFamily="18" charset="0"/>
              </a:rPr>
              <a:t>Krakauer, J. W., …, &amp; </a:t>
            </a:r>
            <a:r>
              <a:rPr lang="en-GB" sz="1400" dirty="0" err="1">
                <a:latin typeface="Times New Roman" panose="02020603050405020304" pitchFamily="18" charset="0"/>
                <a:cs typeface="Times New Roman" panose="02020603050405020304" pitchFamily="18" charset="0"/>
              </a:rPr>
              <a:t>Poeppel</a:t>
            </a:r>
            <a:r>
              <a:rPr lang="en-GB" sz="1400" dirty="0">
                <a:latin typeface="Times New Roman" panose="02020603050405020304" pitchFamily="18" charset="0"/>
                <a:cs typeface="Times New Roman" panose="02020603050405020304" pitchFamily="18" charset="0"/>
              </a:rPr>
              <a:t>, D. (2017). </a:t>
            </a:r>
            <a:r>
              <a:rPr lang="en-GB" sz="1400" i="1" dirty="0">
                <a:latin typeface="Times New Roman" panose="02020603050405020304" pitchFamily="18" charset="0"/>
                <a:cs typeface="Times New Roman" panose="02020603050405020304" pitchFamily="18" charset="0"/>
              </a:rPr>
              <a:t>Neuron</a:t>
            </a:r>
            <a:r>
              <a:rPr lang="en-GB"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0594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37BAC9-0E7A-4522-80FF-1E271D0F5A52}"/>
              </a:ext>
            </a:extLst>
          </p:cNvPr>
          <p:cNvPicPr>
            <a:picLocks noChangeAspect="1"/>
          </p:cNvPicPr>
          <p:nvPr/>
        </p:nvPicPr>
        <p:blipFill>
          <a:blip r:embed="rId2"/>
          <a:stretch>
            <a:fillRect/>
          </a:stretch>
        </p:blipFill>
        <p:spPr>
          <a:xfrm rot="16200000">
            <a:off x="-3046920" y="3046920"/>
            <a:ext cx="6858000" cy="764159"/>
          </a:xfrm>
          <a:prstGeom prst="rect">
            <a:avLst/>
          </a:prstGeom>
        </p:spPr>
      </p:pic>
      <p:sp>
        <p:nvSpPr>
          <p:cNvPr id="3" name="Slide Number Placeholder 2">
            <a:extLst>
              <a:ext uri="{FF2B5EF4-FFF2-40B4-BE49-F238E27FC236}">
                <a16:creationId xmlns:a16="http://schemas.microsoft.com/office/drawing/2014/main" id="{C950366E-A0B6-4B7F-80F5-9B463525F9AE}"/>
              </a:ext>
            </a:extLst>
          </p:cNvPr>
          <p:cNvSpPr>
            <a:spLocks noGrp="1"/>
          </p:cNvSpPr>
          <p:nvPr>
            <p:ph type="sldNum" sz="quarter" idx="12"/>
          </p:nvPr>
        </p:nvSpPr>
        <p:spPr/>
        <p:txBody>
          <a:bodyPr/>
          <a:lstStyle/>
          <a:p>
            <a:fld id="{B88F9519-A9D0-4BC9-8416-3108BA6FFD4C}" type="slidenum">
              <a:rPr lang="en-GB" smtClean="0"/>
              <a:t>9</a:t>
            </a:fld>
            <a:endParaRPr lang="en-GB"/>
          </a:p>
        </p:txBody>
      </p:sp>
      <p:pic>
        <p:nvPicPr>
          <p:cNvPr id="6" name="Picture 5">
            <a:extLst>
              <a:ext uri="{FF2B5EF4-FFF2-40B4-BE49-F238E27FC236}">
                <a16:creationId xmlns:a16="http://schemas.microsoft.com/office/drawing/2014/main" id="{DA80FFEA-BAD5-4DBA-B161-CDC4307CFA16}"/>
              </a:ext>
            </a:extLst>
          </p:cNvPr>
          <p:cNvPicPr>
            <a:picLocks noChangeAspect="1"/>
          </p:cNvPicPr>
          <p:nvPr/>
        </p:nvPicPr>
        <p:blipFill>
          <a:blip r:embed="rId3"/>
          <a:stretch>
            <a:fillRect/>
          </a:stretch>
        </p:blipFill>
        <p:spPr>
          <a:xfrm>
            <a:off x="1254116" y="0"/>
            <a:ext cx="9683768" cy="6858000"/>
          </a:xfrm>
          <a:prstGeom prst="rect">
            <a:avLst/>
          </a:prstGeom>
        </p:spPr>
      </p:pic>
      <p:sp>
        <p:nvSpPr>
          <p:cNvPr id="2" name="Oval 1">
            <a:extLst>
              <a:ext uri="{FF2B5EF4-FFF2-40B4-BE49-F238E27FC236}">
                <a16:creationId xmlns:a16="http://schemas.microsoft.com/office/drawing/2014/main" id="{CC150222-DAD1-98DB-E8C8-66212D80A24A}"/>
              </a:ext>
            </a:extLst>
          </p:cNvPr>
          <p:cNvSpPr/>
          <p:nvPr/>
        </p:nvSpPr>
        <p:spPr>
          <a:xfrm>
            <a:off x="1297618" y="2191789"/>
            <a:ext cx="1020861"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Wunt</a:t>
            </a:r>
            <a:endParaRPr lang="en-GB" sz="1600" b="1" dirty="0">
              <a:solidFill>
                <a:schemeClr val="tx1"/>
              </a:solidFill>
            </a:endParaRPr>
          </a:p>
        </p:txBody>
      </p:sp>
      <p:sp>
        <p:nvSpPr>
          <p:cNvPr id="5" name="Oval 4">
            <a:extLst>
              <a:ext uri="{FF2B5EF4-FFF2-40B4-BE49-F238E27FC236}">
                <a16:creationId xmlns:a16="http://schemas.microsoft.com/office/drawing/2014/main" id="{5C93C04A-91C8-4417-70BF-E00C7654D47E}"/>
              </a:ext>
            </a:extLst>
          </p:cNvPr>
          <p:cNvSpPr/>
          <p:nvPr/>
        </p:nvSpPr>
        <p:spPr>
          <a:xfrm>
            <a:off x="1086115" y="3993540"/>
            <a:ext cx="1496292"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Teoría</a:t>
            </a:r>
            <a:r>
              <a:rPr lang="en-GB" sz="1600" b="1" dirty="0">
                <a:solidFill>
                  <a:schemeClr val="tx1"/>
                </a:solidFill>
              </a:rPr>
              <a:t> de Control</a:t>
            </a:r>
          </a:p>
        </p:txBody>
      </p:sp>
      <p:sp>
        <p:nvSpPr>
          <p:cNvPr id="7" name="Oval 6">
            <a:extLst>
              <a:ext uri="{FF2B5EF4-FFF2-40B4-BE49-F238E27FC236}">
                <a16:creationId xmlns:a16="http://schemas.microsoft.com/office/drawing/2014/main" id="{92BA9B07-001A-4E54-54A6-267635D125A9}"/>
              </a:ext>
            </a:extLst>
          </p:cNvPr>
          <p:cNvSpPr/>
          <p:nvPr/>
        </p:nvSpPr>
        <p:spPr>
          <a:xfrm>
            <a:off x="2421119" y="2191789"/>
            <a:ext cx="2095917"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Conductismo</a:t>
            </a:r>
            <a:endParaRPr lang="en-GB" sz="1600" b="1" dirty="0">
              <a:solidFill>
                <a:schemeClr val="tx1"/>
              </a:solidFill>
            </a:endParaRPr>
          </a:p>
        </p:txBody>
      </p:sp>
      <p:sp>
        <p:nvSpPr>
          <p:cNvPr id="8" name="Oval 7">
            <a:extLst>
              <a:ext uri="{FF2B5EF4-FFF2-40B4-BE49-F238E27FC236}">
                <a16:creationId xmlns:a16="http://schemas.microsoft.com/office/drawing/2014/main" id="{997E5C16-4E45-4B4A-903C-560C99CC9E18}"/>
              </a:ext>
            </a:extLst>
          </p:cNvPr>
          <p:cNvSpPr/>
          <p:nvPr/>
        </p:nvSpPr>
        <p:spPr>
          <a:xfrm>
            <a:off x="3765010" y="3138911"/>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C. Cognitivas</a:t>
            </a:r>
            <a:endParaRPr lang="en-GB" sz="1600" b="1" dirty="0">
              <a:solidFill>
                <a:schemeClr val="tx1"/>
              </a:solidFill>
            </a:endParaRPr>
          </a:p>
        </p:txBody>
      </p:sp>
      <p:sp>
        <p:nvSpPr>
          <p:cNvPr id="11" name="Oval 10">
            <a:extLst>
              <a:ext uri="{FF2B5EF4-FFF2-40B4-BE49-F238E27FC236}">
                <a16:creationId xmlns:a16="http://schemas.microsoft.com/office/drawing/2014/main" id="{7B7BE85B-BD30-147E-DC56-1C73F613B221}"/>
              </a:ext>
            </a:extLst>
          </p:cNvPr>
          <p:cNvSpPr/>
          <p:nvPr/>
        </p:nvSpPr>
        <p:spPr>
          <a:xfrm>
            <a:off x="3442482" y="4372298"/>
            <a:ext cx="1938886"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rPr>
              <a:t>Teoría</a:t>
            </a:r>
            <a:r>
              <a:rPr lang="en-GB" sz="1600" b="1" dirty="0">
                <a:solidFill>
                  <a:schemeClr val="tx1"/>
                </a:solidFill>
              </a:rPr>
              <a:t> de </a:t>
            </a:r>
            <a:r>
              <a:rPr lang="en-GB" sz="1600" b="1" dirty="0" err="1">
                <a:solidFill>
                  <a:schemeClr val="tx1"/>
                </a:solidFill>
              </a:rPr>
              <a:t>Información</a:t>
            </a:r>
            <a:endParaRPr lang="en-GB" sz="1600" b="1" dirty="0">
              <a:solidFill>
                <a:schemeClr val="tx1"/>
              </a:solidFill>
            </a:endParaRPr>
          </a:p>
        </p:txBody>
      </p:sp>
      <p:sp>
        <p:nvSpPr>
          <p:cNvPr id="13" name="Oval 12">
            <a:extLst>
              <a:ext uri="{FF2B5EF4-FFF2-40B4-BE49-F238E27FC236}">
                <a16:creationId xmlns:a16="http://schemas.microsoft.com/office/drawing/2014/main" id="{BB154006-3234-E213-0C15-3E0BF9D4B118}"/>
              </a:ext>
            </a:extLst>
          </p:cNvPr>
          <p:cNvSpPr/>
          <p:nvPr/>
        </p:nvSpPr>
        <p:spPr>
          <a:xfrm>
            <a:off x="4234129" y="3924791"/>
            <a:ext cx="1041029"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IA</a:t>
            </a:r>
          </a:p>
        </p:txBody>
      </p:sp>
      <p:sp>
        <p:nvSpPr>
          <p:cNvPr id="16" name="Oval 15">
            <a:extLst>
              <a:ext uri="{FF2B5EF4-FFF2-40B4-BE49-F238E27FC236}">
                <a16:creationId xmlns:a16="http://schemas.microsoft.com/office/drawing/2014/main" id="{856C3613-A2D5-82C7-7616-7874D2B2080C}"/>
              </a:ext>
            </a:extLst>
          </p:cNvPr>
          <p:cNvSpPr/>
          <p:nvPr/>
        </p:nvSpPr>
        <p:spPr>
          <a:xfrm>
            <a:off x="5201546" y="3384791"/>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Autopoiesis</a:t>
            </a:r>
            <a:endParaRPr lang="en-GB" sz="1600" b="1" dirty="0">
              <a:solidFill>
                <a:schemeClr val="tx1"/>
              </a:solidFill>
            </a:endParaRPr>
          </a:p>
        </p:txBody>
      </p:sp>
      <p:sp>
        <p:nvSpPr>
          <p:cNvPr id="17" name="Oval 16">
            <a:extLst>
              <a:ext uri="{FF2B5EF4-FFF2-40B4-BE49-F238E27FC236}">
                <a16:creationId xmlns:a16="http://schemas.microsoft.com/office/drawing/2014/main" id="{E58B4D45-03B3-4492-06C5-021DEB688B29}"/>
              </a:ext>
            </a:extLst>
          </p:cNvPr>
          <p:cNvSpPr/>
          <p:nvPr/>
        </p:nvSpPr>
        <p:spPr>
          <a:xfrm>
            <a:off x="7395985" y="4256478"/>
            <a:ext cx="2010670"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Deep Blue</a:t>
            </a:r>
            <a:endParaRPr lang="en-GB" sz="1600" b="1" dirty="0">
              <a:solidFill>
                <a:schemeClr val="tx1"/>
              </a:solidFill>
            </a:endParaRPr>
          </a:p>
        </p:txBody>
      </p:sp>
      <p:sp>
        <p:nvSpPr>
          <p:cNvPr id="19" name="Oval 18">
            <a:extLst>
              <a:ext uri="{FF2B5EF4-FFF2-40B4-BE49-F238E27FC236}">
                <a16:creationId xmlns:a16="http://schemas.microsoft.com/office/drawing/2014/main" id="{5F3DD964-D24D-FDBD-240E-50527005A995}"/>
              </a:ext>
            </a:extLst>
          </p:cNvPr>
          <p:cNvSpPr/>
          <p:nvPr/>
        </p:nvSpPr>
        <p:spPr>
          <a:xfrm>
            <a:off x="8816381" y="2719026"/>
            <a:ext cx="1938886" cy="75751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Free-Energy Principle</a:t>
            </a:r>
          </a:p>
        </p:txBody>
      </p:sp>
      <p:sp>
        <p:nvSpPr>
          <p:cNvPr id="4" name="Oval 3">
            <a:extLst>
              <a:ext uri="{FF2B5EF4-FFF2-40B4-BE49-F238E27FC236}">
                <a16:creationId xmlns:a16="http://schemas.microsoft.com/office/drawing/2014/main" id="{856C80D0-F99D-1845-8434-A42C25D412AB}"/>
              </a:ext>
            </a:extLst>
          </p:cNvPr>
          <p:cNvSpPr/>
          <p:nvPr/>
        </p:nvSpPr>
        <p:spPr>
          <a:xfrm>
            <a:off x="6679501" y="2004852"/>
            <a:ext cx="2010670" cy="60000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Predictive Processing</a:t>
            </a:r>
            <a:endParaRPr lang="en-GB" sz="1600" b="1" dirty="0">
              <a:solidFill>
                <a:schemeClr val="tx1"/>
              </a:solidFill>
            </a:endParaRPr>
          </a:p>
        </p:txBody>
      </p:sp>
      <p:sp>
        <p:nvSpPr>
          <p:cNvPr id="10" name="Footer Placeholder 9">
            <a:extLst>
              <a:ext uri="{FF2B5EF4-FFF2-40B4-BE49-F238E27FC236}">
                <a16:creationId xmlns:a16="http://schemas.microsoft.com/office/drawing/2014/main" id="{177FBEC9-4CCA-A8D9-0396-7BE4793C7B33}"/>
              </a:ext>
            </a:extLst>
          </p:cNvPr>
          <p:cNvSpPr>
            <a:spLocks noGrp="1"/>
          </p:cNvSpPr>
          <p:nvPr>
            <p:ph type="ftr" sz="quarter" idx="11"/>
          </p:nvPr>
        </p:nvSpPr>
        <p:spPr/>
        <p:txBody>
          <a:bodyPr/>
          <a:lstStyle/>
          <a:p>
            <a:r>
              <a:rPr lang="en-GB"/>
              <a:t>INPRFM</a:t>
            </a:r>
            <a:endParaRPr lang="en-GB" dirty="0"/>
          </a:p>
        </p:txBody>
      </p:sp>
      <p:sp>
        <p:nvSpPr>
          <p:cNvPr id="12" name="Oval 11">
            <a:extLst>
              <a:ext uri="{FF2B5EF4-FFF2-40B4-BE49-F238E27FC236}">
                <a16:creationId xmlns:a16="http://schemas.microsoft.com/office/drawing/2014/main" id="{DAB2C38E-3BC5-2233-490B-1B99C8E18DD6}"/>
              </a:ext>
            </a:extLst>
          </p:cNvPr>
          <p:cNvSpPr/>
          <p:nvPr/>
        </p:nvSpPr>
        <p:spPr>
          <a:xfrm>
            <a:off x="10458606" y="1734852"/>
            <a:ext cx="1041029"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L</a:t>
            </a:r>
            <a:r>
              <a:rPr lang="en-GB" sz="1600" b="1" dirty="0">
                <a:solidFill>
                  <a:schemeClr val="tx1"/>
                </a:solidFill>
              </a:rPr>
              <a:t>LM</a:t>
            </a:r>
          </a:p>
        </p:txBody>
      </p:sp>
      <p:sp>
        <p:nvSpPr>
          <p:cNvPr id="15" name="Oval 14">
            <a:extLst>
              <a:ext uri="{FF2B5EF4-FFF2-40B4-BE49-F238E27FC236}">
                <a16:creationId xmlns:a16="http://schemas.microsoft.com/office/drawing/2014/main" id="{647B655C-2B09-B27A-4F4D-92769F25341F}"/>
              </a:ext>
            </a:extLst>
          </p:cNvPr>
          <p:cNvSpPr/>
          <p:nvPr/>
        </p:nvSpPr>
        <p:spPr>
          <a:xfrm>
            <a:off x="9728610" y="3929788"/>
            <a:ext cx="1081621" cy="54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A</a:t>
            </a:r>
            <a:r>
              <a:rPr lang="en-GB" sz="1600" b="1" dirty="0" err="1">
                <a:solidFill>
                  <a:schemeClr val="tx1"/>
                </a:solidFill>
              </a:rPr>
              <a:t>lpha</a:t>
            </a:r>
            <a:r>
              <a:rPr lang="en-GB" sz="1600" b="1" dirty="0">
                <a:solidFill>
                  <a:schemeClr val="tx1"/>
                </a:solidFill>
              </a:rPr>
              <a:t> Go</a:t>
            </a:r>
          </a:p>
        </p:txBody>
      </p:sp>
    </p:spTree>
    <p:extLst>
      <p:ext uri="{BB962C8B-B14F-4D97-AF65-F5344CB8AC3E}">
        <p14:creationId xmlns:p14="http://schemas.microsoft.com/office/powerpoint/2010/main" val="345485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11803</TotalTime>
  <Words>1520</Words>
  <Application>Microsoft Office PowerPoint</Application>
  <PresentationFormat>Widescreen</PresentationFormat>
  <Paragraphs>238</Paragraphs>
  <Slides>26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vt:lpstr>
      <vt:lpstr>Aptos Display</vt:lpstr>
      <vt:lpstr>Arial</vt:lpstr>
      <vt:lpstr>Cambria Math</vt:lpstr>
      <vt:lpstr>Courier New</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Castiello de Obeso, Santiago</dc:creator>
  <cp:lastModifiedBy>Castiello de Obeso, Santiago</cp:lastModifiedBy>
  <cp:revision>2</cp:revision>
  <dcterms:created xsi:type="dcterms:W3CDTF">2024-11-07T15:27:29Z</dcterms:created>
  <dcterms:modified xsi:type="dcterms:W3CDTF">2025-05-21T03:12:56Z</dcterms:modified>
</cp:coreProperties>
</file>